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 id="2147483662" r:id="rId3"/>
    <p:sldMasterId id="2147483671" r:id="rId4"/>
  </p:sldMasterIdLst>
  <p:notesMasterIdLst>
    <p:notesMasterId r:id="rId35"/>
  </p:notesMasterIdLst>
  <p:sldIdLst>
    <p:sldId id="256" r:id="rId5"/>
    <p:sldId id="257" r:id="rId6"/>
    <p:sldId id="284" r:id="rId7"/>
    <p:sldId id="283"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93" r:id="rId32"/>
    <p:sldId id="281" r:id="rId33"/>
    <p:sldId id="282" r:id="rId34"/>
  </p:sldIdLst>
  <p:sldSz cx="24377650" cy="13716000"/>
  <p:notesSz cx="7102475" cy="9388475"/>
  <p:embeddedFontLst>
    <p:embeddedFont>
      <p:font typeface="Calibri" panose="020F0502020204030204" pitchFamily="34" charset="0"/>
      <p:regular r:id="rId36"/>
      <p:bold r:id="rId37"/>
      <p:italic r:id="rId38"/>
      <p:boldItalic r:id="rId39"/>
    </p:embeddedFont>
    <p:embeddedFont>
      <p:font typeface="Libre Franklin Medium" pitchFamily="2" charset="0"/>
      <p:regular r:id="rId40"/>
      <p:bold r:id="rId41"/>
      <p:italic r:id="rId42"/>
      <p:boldItalic r:id="rId43"/>
    </p:embeddedFont>
    <p:embeddedFont>
      <p:font typeface="Proxima Nova" panose="020B0604020202020204" charset="0"/>
      <p:regular r:id="rId44"/>
      <p:bold r:id="rId45"/>
      <p:italic r:id="rId46"/>
      <p:boldItalic r:id="rId47"/>
    </p:embeddedFont>
    <p:embeddedFont>
      <p:font typeface="Proxima Nova Extrabold" panose="020B0604020202020204" charset="0"/>
      <p:bold r:id="rId48"/>
    </p:embeddedFont>
    <p:embeddedFont>
      <p:font typeface="Source Sans Pro Light" panose="020B0403030403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ucEF+G5h6bcmrNi/DznwKu6r77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72"/>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4"/>
          </a:xfrm>
          <a:prstGeom prst="rect">
            <a:avLst/>
          </a:prstGeom>
          <a:noFill/>
          <a:ln>
            <a:noFill/>
          </a:ln>
        </p:spPr>
        <p:txBody>
          <a:bodyPr spcFirstLastPara="1" wrap="square" lIns="94200" tIns="47100" rIns="94200" bIns="47100" anchor="t" anchorCtr="0">
            <a:noAutofit/>
          </a:bodyPr>
          <a:lstStyle>
            <a:lvl1pPr marR="0" lvl="0" algn="l" rtl="0">
              <a:spcBef>
                <a:spcPts val="0"/>
              </a:spcBef>
              <a:spcAft>
                <a:spcPts val="0"/>
              </a:spcAft>
              <a:buSzPts val="1400"/>
              <a:buNone/>
              <a:defRPr sz="1200" b="0" i="0" u="none" strike="noStrike" cap="none">
                <a:solidFill>
                  <a:schemeClr val="dk1"/>
                </a:solidFill>
                <a:latin typeface="Source Sans Pro Light"/>
                <a:ea typeface="Source Sans Pro Light"/>
                <a:cs typeface="Source Sans Pro Light"/>
                <a:sym typeface="Source Sans Pro Light"/>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69424"/>
          </a:xfrm>
          <a:prstGeom prst="rect">
            <a:avLst/>
          </a:prstGeom>
          <a:noFill/>
          <a:ln>
            <a:noFill/>
          </a:ln>
        </p:spPr>
        <p:txBody>
          <a:bodyPr spcFirstLastPara="1" wrap="square" lIns="94200" tIns="47100" rIns="94200" bIns="47100" anchor="t" anchorCtr="0">
            <a:noAutofit/>
          </a:bodyPr>
          <a:lstStyle>
            <a:lvl1pPr marR="0" lvl="0" algn="r" rtl="0">
              <a:spcBef>
                <a:spcPts val="0"/>
              </a:spcBef>
              <a:spcAft>
                <a:spcPts val="0"/>
              </a:spcAft>
              <a:buSzPts val="1400"/>
              <a:buNone/>
              <a:defRPr sz="1200" b="0" i="0" u="none" strike="noStrike" cap="none">
                <a:solidFill>
                  <a:schemeClr val="dk1"/>
                </a:solidFill>
                <a:latin typeface="Source Sans Pro Light"/>
                <a:ea typeface="Source Sans Pro Light"/>
                <a:cs typeface="Source Sans Pro Light"/>
                <a:sym typeface="Source Sans Pro Light"/>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lvl1pPr marL="457200" marR="0" lvl="0" indent="-228600" algn="l" rtl="0">
              <a:spcBef>
                <a:spcPts val="0"/>
              </a:spcBef>
              <a:spcAft>
                <a:spcPts val="0"/>
              </a:spcAft>
              <a:buSzPts val="1400"/>
              <a:buNone/>
              <a:defRPr sz="2400" b="0" i="0" u="none" strike="noStrike" cap="none">
                <a:solidFill>
                  <a:schemeClr val="dk1"/>
                </a:solidFill>
                <a:latin typeface="Source Sans Pro Light"/>
                <a:ea typeface="Source Sans Pro Light"/>
                <a:cs typeface="Source Sans Pro Light"/>
                <a:sym typeface="Source Sans Pro Light"/>
              </a:defRPr>
            </a:lvl1pPr>
            <a:lvl2pPr marL="914400" marR="0" lvl="1" indent="-228600" algn="l" rtl="0">
              <a:spcBef>
                <a:spcPts val="0"/>
              </a:spcBef>
              <a:spcAft>
                <a:spcPts val="0"/>
              </a:spcAft>
              <a:buSzPts val="1400"/>
              <a:buNone/>
              <a:defRPr sz="2400" b="0" i="0" u="none" strike="noStrike" cap="none">
                <a:solidFill>
                  <a:schemeClr val="dk1"/>
                </a:solidFill>
                <a:latin typeface="Source Sans Pro Light"/>
                <a:ea typeface="Source Sans Pro Light"/>
                <a:cs typeface="Source Sans Pro Light"/>
                <a:sym typeface="Source Sans Pro Light"/>
              </a:defRPr>
            </a:lvl2pPr>
            <a:lvl3pPr marL="1371600" marR="0" lvl="2" indent="-228600" algn="l" rtl="0">
              <a:spcBef>
                <a:spcPts val="0"/>
              </a:spcBef>
              <a:spcAft>
                <a:spcPts val="0"/>
              </a:spcAft>
              <a:buSzPts val="1400"/>
              <a:buNone/>
              <a:defRPr sz="2400" b="0" i="0" u="none" strike="noStrike" cap="none">
                <a:solidFill>
                  <a:schemeClr val="dk1"/>
                </a:solidFill>
                <a:latin typeface="Source Sans Pro Light"/>
                <a:ea typeface="Source Sans Pro Light"/>
                <a:cs typeface="Source Sans Pro Light"/>
                <a:sym typeface="Source Sans Pro Light"/>
              </a:defRPr>
            </a:lvl3pPr>
            <a:lvl4pPr marL="1828800" marR="0" lvl="3" indent="-228600" algn="l" rtl="0">
              <a:spcBef>
                <a:spcPts val="0"/>
              </a:spcBef>
              <a:spcAft>
                <a:spcPts val="0"/>
              </a:spcAft>
              <a:buSzPts val="1400"/>
              <a:buNone/>
              <a:defRPr sz="2400" b="0" i="0" u="none" strike="noStrike" cap="none">
                <a:solidFill>
                  <a:schemeClr val="dk1"/>
                </a:solidFill>
                <a:latin typeface="Source Sans Pro Light"/>
                <a:ea typeface="Source Sans Pro Light"/>
                <a:cs typeface="Source Sans Pro Light"/>
                <a:sym typeface="Source Sans Pro Light"/>
              </a:defRPr>
            </a:lvl4pPr>
            <a:lvl5pPr marL="2286000" marR="0" lvl="4" indent="-228600" algn="l" rtl="0">
              <a:spcBef>
                <a:spcPts val="0"/>
              </a:spcBef>
              <a:spcAft>
                <a:spcPts val="0"/>
              </a:spcAft>
              <a:buSzPts val="1400"/>
              <a:buNone/>
              <a:defRPr sz="2400" b="0" i="0" u="none" strike="noStrike" cap="none">
                <a:solidFill>
                  <a:schemeClr val="dk1"/>
                </a:solidFill>
                <a:latin typeface="Source Sans Pro Light"/>
                <a:ea typeface="Source Sans Pro Light"/>
                <a:cs typeface="Source Sans Pro Light"/>
                <a:sym typeface="Source Sans Pro Light"/>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69424"/>
          </a:xfrm>
          <a:prstGeom prst="rect">
            <a:avLst/>
          </a:prstGeom>
          <a:noFill/>
          <a:ln>
            <a:noFill/>
          </a:ln>
        </p:spPr>
        <p:txBody>
          <a:bodyPr spcFirstLastPara="1" wrap="square" lIns="94200" tIns="47100" rIns="94200" bIns="47100" anchor="b" anchorCtr="0">
            <a:noAutofit/>
          </a:bodyPr>
          <a:lstStyle>
            <a:lvl1pPr marR="0" lvl="0" algn="l" rtl="0">
              <a:spcBef>
                <a:spcPts val="0"/>
              </a:spcBef>
              <a:spcAft>
                <a:spcPts val="0"/>
              </a:spcAft>
              <a:buSzPts val="1400"/>
              <a:buNone/>
              <a:defRPr sz="1200" b="0" i="0" u="none" strike="noStrike" cap="none">
                <a:solidFill>
                  <a:schemeClr val="dk1"/>
                </a:solidFill>
                <a:latin typeface="Source Sans Pro Light"/>
                <a:ea typeface="Source Sans Pro Light"/>
                <a:cs typeface="Source Sans Pro Light"/>
                <a:sym typeface="Source Sans Pro Light"/>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69424"/>
          </a:xfrm>
          <a:prstGeom prst="rect">
            <a:avLst/>
          </a:prstGeom>
          <a:noFill/>
          <a:ln>
            <a:noFill/>
          </a:ln>
        </p:spPr>
        <p:txBody>
          <a:bodyPr spcFirstLastPara="1" wrap="square" lIns="94200" tIns="47100" rIns="94200"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Source Sans Pro Light"/>
                <a:ea typeface="Source Sans Pro Light"/>
                <a:cs typeface="Source Sans Pro Light"/>
                <a:sym typeface="Source Sans Pro Light"/>
              </a:rPr>
              <a:t>‹#›</a:t>
            </a:fld>
            <a:endParaRPr sz="1200" b="0" i="0" u="none" strike="noStrike" cap="none">
              <a:solidFill>
                <a:schemeClr val="dk1"/>
              </a:solidFill>
              <a:latin typeface="Source Sans Pro Light"/>
              <a:ea typeface="Source Sans Pro Light"/>
              <a:cs typeface="Source Sans Pro Light"/>
              <a:sym typeface="Source Sans Pr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25" name="Google Shape;125;p4: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38dcb9e33e_2_36: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38" name="Google Shape;138;g138dcb9e33e_2_36: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38dcb9e33e_2_27: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46" name="Google Shape;146;g138dcb9e33e_2_27: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8dcb9e33e_2_6: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54" name="Google Shape;154;g138dcb9e33e_2_6: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62" name="Google Shape;162;p6: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68" name="Google Shape;168;p7: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p>
            <a:pPr marL="0" marR="0" lvl="0" indent="0" algn="l" rtl="0">
              <a:lnSpc>
                <a:spcPct val="100000"/>
              </a:lnSpc>
              <a:spcBef>
                <a:spcPts val="0"/>
              </a:spcBef>
              <a:spcAft>
                <a:spcPts val="0"/>
              </a:spcAft>
              <a:buClr>
                <a:schemeClr val="dk1"/>
              </a:buClr>
              <a:buSzPts val="2400"/>
              <a:buFont typeface="Source Sans Pro Light"/>
              <a:buNone/>
            </a:pPr>
            <a:r>
              <a:rPr lang="en-US" sz="1200"/>
              <a:t>Pilot Program funds eligible entities to support community outreach and engagement, data collection, and Plan development. $245,000 total in subgrants. Entities include: RDPC offices, Libraries and others.</a:t>
            </a:r>
            <a:endParaRPr sz="1200"/>
          </a:p>
          <a:p>
            <a:pPr marL="0" lvl="0" indent="0" algn="l" rtl="0">
              <a:spcBef>
                <a:spcPts val="0"/>
              </a:spcBef>
              <a:spcAft>
                <a:spcPts val="0"/>
              </a:spcAft>
              <a:buNone/>
            </a:pPr>
            <a:endParaRPr sz="1200"/>
          </a:p>
        </p:txBody>
      </p:sp>
      <p:sp>
        <p:nvSpPr>
          <p:cNvPr id="176" name="Google Shape;176;p8: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83" name="Google Shape;183;p9: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91" name="Google Shape;191;p10: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1" name="Google Shape;81;p2: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8dcb9e33e_2_47: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05" name="Google Shape;205;g138dcb9e33e_2_47: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31" name="Google Shape;231;p14: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38" name="Google Shape;238;p15: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4b1c024124_0_1: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4b1c024124_0_1: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46" name="Google Shape;246;g14b1c024124_0_1:notes"/>
          <p:cNvSpPr txBox="1">
            <a:spLocks noGrp="1"/>
          </p:cNvSpPr>
          <p:nvPr>
            <p:ph type="sldNum" idx="12"/>
          </p:nvPr>
        </p:nvSpPr>
        <p:spPr>
          <a:xfrm>
            <a:off x="4023092" y="8917422"/>
            <a:ext cx="3077700" cy="469500"/>
          </a:xfrm>
          <a:prstGeom prst="rect">
            <a:avLst/>
          </a:prstGeom>
        </p:spPr>
        <p:txBody>
          <a:bodyPr spcFirstLastPara="1" wrap="square" lIns="94200" tIns="47100" rIns="94200" bIns="471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4b1c024124_0_9: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4b1c024124_0_9: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55" name="Google Shape;255;g14b1c024124_0_9:notes"/>
          <p:cNvSpPr txBox="1">
            <a:spLocks noGrp="1"/>
          </p:cNvSpPr>
          <p:nvPr>
            <p:ph type="sldNum" idx="12"/>
          </p:nvPr>
        </p:nvSpPr>
        <p:spPr>
          <a:xfrm>
            <a:off x="4023092" y="8917422"/>
            <a:ext cx="3077700" cy="469500"/>
          </a:xfrm>
          <a:prstGeom prst="rect">
            <a:avLst/>
          </a:prstGeom>
        </p:spPr>
        <p:txBody>
          <a:bodyPr spcFirstLastPara="1" wrap="square" lIns="94200" tIns="47100" rIns="94200" bIns="471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txBox="1">
            <a:spLocks noGrp="1"/>
          </p:cNvSpPr>
          <p:nvPr>
            <p:ph type="body" idx="1"/>
          </p:nvPr>
        </p:nvSpPr>
        <p:spPr>
          <a:xfrm>
            <a:off x="714030" y="4477334"/>
            <a:ext cx="5712231" cy="4241684"/>
          </a:xfrm>
          <a:prstGeom prst="rect">
            <a:avLst/>
          </a:prstGeom>
        </p:spPr>
        <p:txBody>
          <a:bodyPr spcFirstLastPara="1" wrap="square" lIns="94651" tIns="47326" rIns="94651" bIns="47326" anchor="t" anchorCtr="0">
            <a:noAutofit/>
          </a:bodyPr>
          <a:lstStyle/>
          <a:p>
            <a:endParaRPr/>
          </a:p>
        </p:txBody>
      </p:sp>
      <p:sp>
        <p:nvSpPr>
          <p:cNvPr id="191" name="Google Shape;191;p3:notes"/>
          <p:cNvSpPr>
            <a:spLocks noGrp="1" noRot="1" noChangeAspect="1"/>
          </p:cNvSpPr>
          <p:nvPr>
            <p:ph type="sldImg" idx="2"/>
          </p:nvPr>
        </p:nvSpPr>
        <p:spPr>
          <a:xfrm>
            <a:off x="428625" y="708025"/>
            <a:ext cx="6283325" cy="35337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6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63" name="Google Shape;263;p16: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txBox="1">
            <a:spLocks noGrp="1"/>
          </p:cNvSpPr>
          <p:nvPr>
            <p:ph type="body" idx="1"/>
          </p:nvPr>
        </p:nvSpPr>
        <p:spPr>
          <a:xfrm>
            <a:off x="714030" y="4477334"/>
            <a:ext cx="5712231" cy="4241684"/>
          </a:xfrm>
          <a:prstGeom prst="rect">
            <a:avLst/>
          </a:prstGeom>
        </p:spPr>
        <p:txBody>
          <a:bodyPr spcFirstLastPara="1" wrap="square" lIns="94651" tIns="47326" rIns="94651" bIns="47326" anchor="t" anchorCtr="0">
            <a:noAutofit/>
          </a:bodyPr>
          <a:lstStyle/>
          <a:p>
            <a:endParaRPr dirty="0"/>
          </a:p>
        </p:txBody>
      </p:sp>
      <p:sp>
        <p:nvSpPr>
          <p:cNvPr id="191" name="Google Shape;191;p3:notes"/>
          <p:cNvSpPr>
            <a:spLocks noGrp="1" noRot="1" noChangeAspect="1"/>
          </p:cNvSpPr>
          <p:nvPr>
            <p:ph type="sldImg" idx="2"/>
          </p:nvPr>
        </p:nvSpPr>
        <p:spPr>
          <a:xfrm>
            <a:off x="428625" y="708025"/>
            <a:ext cx="6283325" cy="35337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543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267" name="Google Shape;267;p17: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1" name="Google Shape;81;p2:notes"/>
          <p:cNvSpPr txBox="1">
            <a:spLocks noGrp="1"/>
          </p:cNvSpPr>
          <p:nvPr>
            <p:ph type="sldNum" idx="12"/>
          </p:nvPr>
        </p:nvSpPr>
        <p:spPr>
          <a:xfrm>
            <a:off x="4023092" y="8917422"/>
            <a:ext cx="3077739" cy="469424"/>
          </a:xfrm>
          <a:prstGeom prst="rect">
            <a:avLst/>
          </a:prstGeom>
          <a:noFill/>
          <a:ln>
            <a:noFill/>
          </a:ln>
        </p:spPr>
        <p:txBody>
          <a:bodyPr spcFirstLastPara="1" wrap="square" lIns="94200" tIns="47100" rIns="94200" bIns="471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515370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710248" y="4459526"/>
            <a:ext cx="5681980" cy="4224814"/>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8dcb9e33e_2_15: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96" name="Google Shape;96;g138dcb9e33e_2_15: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38dcb9e33e_2_21: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03" name="Google Shape;103;g138dcb9e33e_2_21: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4b203f2416_0_0: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10" name="Google Shape;110;g14b203f2416_0_0: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8dcb9e33e_2_0:notes"/>
          <p:cNvSpPr txBox="1">
            <a:spLocks noGrp="1"/>
          </p:cNvSpPr>
          <p:nvPr>
            <p:ph type="body" idx="1"/>
          </p:nvPr>
        </p:nvSpPr>
        <p:spPr>
          <a:xfrm>
            <a:off x="710248" y="4459526"/>
            <a:ext cx="5682000" cy="4224900"/>
          </a:xfrm>
          <a:prstGeom prst="rect">
            <a:avLst/>
          </a:prstGeom>
        </p:spPr>
        <p:txBody>
          <a:bodyPr spcFirstLastPara="1" wrap="square" lIns="94200" tIns="47100" rIns="94200" bIns="47100" anchor="t" anchorCtr="0">
            <a:noAutofit/>
          </a:bodyPr>
          <a:lstStyle/>
          <a:p>
            <a:pPr marL="0" lvl="0" indent="0" algn="l" rtl="0">
              <a:spcBef>
                <a:spcPts val="0"/>
              </a:spcBef>
              <a:spcAft>
                <a:spcPts val="0"/>
              </a:spcAft>
              <a:buNone/>
            </a:pPr>
            <a:endParaRPr/>
          </a:p>
        </p:txBody>
      </p:sp>
      <p:sp>
        <p:nvSpPr>
          <p:cNvPr id="117" name="Google Shape;117;g138dcb9e33e_2_0: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p:cSld name="Opening Title">
    <p:spTree>
      <p:nvGrpSpPr>
        <p:cNvPr id="1" name="Shape 10"/>
        <p:cNvGrpSpPr/>
        <p:nvPr/>
      </p:nvGrpSpPr>
      <p:grpSpPr>
        <a:xfrm>
          <a:off x="0" y="0"/>
          <a:ext cx="0" cy="0"/>
          <a:chOff x="0" y="0"/>
          <a:chExt cx="0" cy="0"/>
        </a:xfrm>
      </p:grpSpPr>
      <p:pic>
        <p:nvPicPr>
          <p:cNvPr id="11" name="Google Shape;11;p19"/>
          <p:cNvPicPr preferRelativeResize="0"/>
          <p:nvPr/>
        </p:nvPicPr>
        <p:blipFill rotWithShape="1">
          <a:blip r:embed="rId2">
            <a:alphaModFix/>
          </a:blip>
          <a:srcRect l="1" t="20142" r="16777" b="17383"/>
          <a:stretch/>
        </p:blipFill>
        <p:spPr>
          <a:xfrm>
            <a:off x="0" y="-79514"/>
            <a:ext cx="24377650" cy="13795513"/>
          </a:xfrm>
          <a:prstGeom prst="rect">
            <a:avLst/>
          </a:prstGeom>
          <a:noFill/>
          <a:ln>
            <a:noFill/>
          </a:ln>
        </p:spPr>
      </p:pic>
      <p:sp>
        <p:nvSpPr>
          <p:cNvPr id="12" name="Google Shape;12;p19"/>
          <p:cNvSpPr/>
          <p:nvPr/>
        </p:nvSpPr>
        <p:spPr>
          <a:xfrm>
            <a:off x="-3674430" y="-6922988"/>
            <a:ext cx="31031566" cy="34042178"/>
          </a:xfrm>
          <a:prstGeom prst="ellipse">
            <a:avLst/>
          </a:prstGeom>
          <a:gradFill>
            <a:gsLst>
              <a:gs pos="0">
                <a:srgbClr val="BD9B60">
                  <a:alpha val="84705"/>
                </a:srgbClr>
              </a:gs>
              <a:gs pos="15000">
                <a:srgbClr val="BD9B60">
                  <a:alpha val="84705"/>
                </a:srgbClr>
              </a:gs>
              <a:gs pos="57000">
                <a:srgbClr val="C19A3C">
                  <a:alpha val="0"/>
                </a:srgbClr>
              </a:gs>
              <a:gs pos="100000">
                <a:srgbClr val="C19A3C">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pic>
        <p:nvPicPr>
          <p:cNvPr id="13" name="Google Shape;13;p19"/>
          <p:cNvPicPr preferRelativeResize="0"/>
          <p:nvPr/>
        </p:nvPicPr>
        <p:blipFill rotWithShape="1">
          <a:blip r:embed="rId3">
            <a:alphaModFix/>
          </a:blip>
          <a:srcRect/>
          <a:stretch/>
        </p:blipFill>
        <p:spPr>
          <a:xfrm>
            <a:off x="5897099" y="4100512"/>
            <a:ext cx="12248026" cy="4548188"/>
          </a:xfrm>
          <a:prstGeom prst="rect">
            <a:avLst/>
          </a:prstGeom>
          <a:noFill/>
          <a:ln>
            <a:noFill/>
          </a:ln>
          <a:effectLst>
            <a:outerShdw blurRad="317500" dist="38100" dir="2700000" algn="tl" rotWithShape="0">
              <a:srgbClr val="000000">
                <a:alpha val="49803"/>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914400" y="3651251"/>
            <a:ext cx="11198225" cy="778891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4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8"/>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28"/>
          <p:cNvSpPr>
            <a:spLocks noGrp="1"/>
          </p:cNvSpPr>
          <p:nvPr>
            <p:ph type="pic" idx="2"/>
          </p:nvPr>
        </p:nvSpPr>
        <p:spPr>
          <a:xfrm>
            <a:off x="13065124" y="3651251"/>
            <a:ext cx="10531475" cy="778891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66"/>
        <p:cNvGrpSpPr/>
        <p:nvPr/>
      </p:nvGrpSpPr>
      <p:grpSpPr>
        <a:xfrm>
          <a:off x="0" y="0"/>
          <a:ext cx="0" cy="0"/>
          <a:chOff x="0" y="0"/>
          <a:chExt cx="0" cy="0"/>
        </a:xfrm>
      </p:grpSpPr>
      <p:sp>
        <p:nvSpPr>
          <p:cNvPr id="67" name="Google Shape;67;p29"/>
          <p:cNvSpPr txBox="1">
            <a:spLocks noGrp="1"/>
          </p:cNvSpPr>
          <p:nvPr>
            <p:ph type="title"/>
          </p:nvPr>
        </p:nvSpPr>
        <p:spPr>
          <a:xfrm>
            <a:off x="914400" y="631767"/>
            <a:ext cx="22682200"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9"/>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9"/>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oter only" type="blank">
  <p:cSld name="BLANK">
    <p:spTree>
      <p:nvGrpSpPr>
        <p:cNvPr id="1" name="Shape 70"/>
        <p:cNvGrpSpPr/>
        <p:nvPr/>
      </p:nvGrpSpPr>
      <p:grpSpPr>
        <a:xfrm>
          <a:off x="0" y="0"/>
          <a:ext cx="0" cy="0"/>
          <a:chOff x="0" y="0"/>
          <a:chExt cx="0" cy="0"/>
        </a:xfrm>
      </p:grpSpPr>
      <p:sp>
        <p:nvSpPr>
          <p:cNvPr id="71" name="Google Shape;71;p30"/>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t Highlight">
  <p:cSld name="Stat Highlight">
    <p:spTree>
      <p:nvGrpSpPr>
        <p:cNvPr id="1" name="Shape 82"/>
        <p:cNvGrpSpPr/>
        <p:nvPr/>
      </p:nvGrpSpPr>
      <p:grpSpPr>
        <a:xfrm>
          <a:off x="0" y="0"/>
          <a:ext cx="0" cy="0"/>
          <a:chOff x="0" y="0"/>
          <a:chExt cx="0" cy="0"/>
        </a:xfrm>
      </p:grpSpPr>
      <p:sp>
        <p:nvSpPr>
          <p:cNvPr id="83" name="Google Shape;83;p29"/>
          <p:cNvSpPr/>
          <p:nvPr/>
        </p:nvSpPr>
        <p:spPr>
          <a:xfrm>
            <a:off x="5" y="1"/>
            <a:ext cx="24377648" cy="13795514"/>
          </a:xfrm>
          <a:prstGeom prst="rect">
            <a:avLst/>
          </a:prstGeom>
          <a:solidFill>
            <a:srgbClr val="003B5C"/>
          </a:solidFill>
          <a:ln>
            <a:noFill/>
          </a:ln>
        </p:spPr>
        <p:txBody>
          <a:bodyPr spcFirstLastPara="1" wrap="square" lIns="91402" tIns="45690" rIns="91402" bIns="45690" anchor="ctr" anchorCtr="0">
            <a:noAutofit/>
          </a:bodyPr>
          <a:lstStyle/>
          <a:p>
            <a:pPr marL="0" marR="0" lvl="0" indent="0" algn="ctr" rtl="0">
              <a:spcBef>
                <a:spcPts val="0"/>
              </a:spcBef>
              <a:spcAft>
                <a:spcPts val="0"/>
              </a:spcAft>
              <a:buNone/>
            </a:pPr>
            <a:endParaRPr sz="3599" b="0" i="0" u="none" strike="noStrike" cap="none">
              <a:solidFill>
                <a:schemeClr val="lt1"/>
              </a:solidFill>
              <a:latin typeface="Proxima Nova"/>
              <a:ea typeface="Proxima Nova"/>
              <a:cs typeface="Proxima Nova"/>
              <a:sym typeface="Proxima Nova"/>
            </a:endParaRPr>
          </a:p>
        </p:txBody>
      </p:sp>
      <p:sp>
        <p:nvSpPr>
          <p:cNvPr id="84" name="Google Shape;84;p29"/>
          <p:cNvSpPr txBox="1">
            <a:spLocks noGrp="1"/>
          </p:cNvSpPr>
          <p:nvPr>
            <p:ph type="body" idx="1"/>
          </p:nvPr>
        </p:nvSpPr>
        <p:spPr>
          <a:xfrm>
            <a:off x="2120268" y="10877550"/>
            <a:ext cx="20137121" cy="1448436"/>
          </a:xfrm>
          <a:prstGeom prst="rect">
            <a:avLst/>
          </a:prstGeom>
          <a:noFill/>
          <a:ln>
            <a:noFill/>
          </a:ln>
        </p:spPr>
        <p:txBody>
          <a:bodyPr spcFirstLastPara="1" wrap="square" lIns="91425" tIns="45700" rIns="91425" bIns="45700" anchor="t" anchorCtr="0">
            <a:normAutofit/>
          </a:bodyPr>
          <a:lstStyle>
            <a:lvl1pPr marL="457074" lvl="0" indent="-228537" algn="ctr">
              <a:lnSpc>
                <a:spcPct val="90000"/>
              </a:lnSpc>
              <a:spcBef>
                <a:spcPts val="1000"/>
              </a:spcBef>
              <a:spcAft>
                <a:spcPts val="0"/>
              </a:spcAft>
              <a:buClr>
                <a:schemeClr val="lt1"/>
              </a:buClr>
              <a:buSzPts val="8800"/>
              <a:buNone/>
              <a:defRPr sz="8798" b="1" i="0">
                <a:solidFill>
                  <a:schemeClr val="lt1"/>
                </a:solidFill>
                <a:latin typeface="Arial"/>
                <a:ea typeface="Arial"/>
                <a:cs typeface="Arial"/>
                <a:sym typeface="Arial"/>
              </a:defRPr>
            </a:lvl1pPr>
            <a:lvl2pPr marL="914149" lvl="1"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2pPr>
            <a:lvl3pPr marL="1371223" lvl="2"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3pPr>
            <a:lvl4pPr marL="1828297" lvl="3"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4pPr>
            <a:lvl5pPr marL="2285371" lvl="4"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2981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ed copy">
  <p:cSld name="Bulleted copy">
    <p:spTree>
      <p:nvGrpSpPr>
        <p:cNvPr id="1" name="Shape 85"/>
        <p:cNvGrpSpPr/>
        <p:nvPr/>
      </p:nvGrpSpPr>
      <p:grpSpPr>
        <a:xfrm>
          <a:off x="0" y="0"/>
          <a:ext cx="0" cy="0"/>
          <a:chOff x="0" y="0"/>
          <a:chExt cx="0" cy="0"/>
        </a:xfrm>
      </p:grpSpPr>
      <p:sp>
        <p:nvSpPr>
          <p:cNvPr id="86" name="Google Shape;86;p30"/>
          <p:cNvSpPr txBox="1">
            <a:spLocks noGrp="1"/>
          </p:cNvSpPr>
          <p:nvPr>
            <p:ph type="title"/>
          </p:nvPr>
        </p:nvSpPr>
        <p:spPr>
          <a:xfrm>
            <a:off x="914401" y="914400"/>
            <a:ext cx="22682202"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0"/>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89" name="Google Shape;89;p30"/>
          <p:cNvSpPr txBox="1">
            <a:spLocks noGrp="1"/>
          </p:cNvSpPr>
          <p:nvPr>
            <p:ph type="body" idx="1"/>
          </p:nvPr>
        </p:nvSpPr>
        <p:spPr>
          <a:xfrm>
            <a:off x="914401" y="4114800"/>
            <a:ext cx="22682202" cy="7468024"/>
          </a:xfrm>
          <a:prstGeom prst="rect">
            <a:avLst/>
          </a:prstGeom>
          <a:noFill/>
          <a:ln>
            <a:noFill/>
          </a:ln>
        </p:spPr>
        <p:txBody>
          <a:bodyPr spcFirstLastPara="1" wrap="square" lIns="91425" tIns="45700" rIns="91425" bIns="45700" anchor="t" anchorCtr="0">
            <a:normAutofit/>
          </a:bodyPr>
          <a:lstStyle>
            <a:lvl1pPr marL="457074" lvl="0" indent="-533253" algn="l">
              <a:lnSpc>
                <a:spcPct val="90000"/>
              </a:lnSpc>
              <a:spcBef>
                <a:spcPts val="1000"/>
              </a:spcBef>
              <a:spcAft>
                <a:spcPts val="0"/>
              </a:spcAft>
              <a:buClr>
                <a:srgbClr val="003B5C"/>
              </a:buClr>
              <a:buSzPts val="4800"/>
              <a:buFont typeface="Arial"/>
              <a:buChar char="•"/>
              <a:defRPr/>
            </a:lvl1pPr>
            <a:lvl2pPr marL="914149" lvl="1" indent="-228537" algn="l">
              <a:lnSpc>
                <a:spcPct val="90000"/>
              </a:lnSpc>
              <a:spcBef>
                <a:spcPts val="502"/>
              </a:spcBef>
              <a:spcAft>
                <a:spcPts val="0"/>
              </a:spcAft>
              <a:buClr>
                <a:schemeClr val="dk1"/>
              </a:buClr>
              <a:buSzPts val="1800"/>
              <a:buNone/>
              <a:defRPr/>
            </a:lvl2pPr>
            <a:lvl3pPr marL="1371223" lvl="2" indent="-228537" algn="l">
              <a:lnSpc>
                <a:spcPct val="90000"/>
              </a:lnSpc>
              <a:spcBef>
                <a:spcPts val="502"/>
              </a:spcBef>
              <a:spcAft>
                <a:spcPts val="0"/>
              </a:spcAft>
              <a:buClr>
                <a:schemeClr val="dk1"/>
              </a:buClr>
              <a:buSzPts val="1800"/>
              <a:buNone/>
              <a:defRPr/>
            </a:lvl3pPr>
            <a:lvl4pPr marL="1828297" lvl="3" indent="-228537" algn="l">
              <a:lnSpc>
                <a:spcPct val="90000"/>
              </a:lnSpc>
              <a:spcBef>
                <a:spcPts val="502"/>
              </a:spcBef>
              <a:spcAft>
                <a:spcPts val="0"/>
              </a:spcAft>
              <a:buClr>
                <a:schemeClr val="dk1"/>
              </a:buClr>
              <a:buSzPts val="1800"/>
              <a:buNone/>
              <a:defRPr/>
            </a:lvl4pPr>
            <a:lvl5pPr marL="2285371" lvl="4" indent="-228537" algn="l">
              <a:lnSpc>
                <a:spcPct val="90000"/>
              </a:lnSpc>
              <a:spcBef>
                <a:spcPts val="502"/>
              </a:spcBef>
              <a:spcAft>
                <a:spcPts val="0"/>
              </a:spcAft>
              <a:buClr>
                <a:schemeClr val="dk1"/>
              </a:buClr>
              <a:buSzPts val="1800"/>
              <a:buNone/>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
        <p:nvSpPr>
          <p:cNvPr id="90" name="Google Shape;90;p30"/>
          <p:cNvSpPr txBox="1">
            <a:spLocks noGrp="1"/>
          </p:cNvSpPr>
          <p:nvPr>
            <p:ph type="body" idx="2"/>
          </p:nvPr>
        </p:nvSpPr>
        <p:spPr>
          <a:xfrm>
            <a:off x="914401" y="3175000"/>
            <a:ext cx="11077576" cy="939800"/>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rgbClr val="BD9B60"/>
              </a:buClr>
              <a:buSzPts val="4800"/>
              <a:buNone/>
              <a:defRPr sz="4799" b="1" i="0" cap="none">
                <a:solidFill>
                  <a:srgbClr val="BD9B60"/>
                </a:solidFill>
                <a:latin typeface="Calibri"/>
                <a:ea typeface="Calibri"/>
                <a:cs typeface="Calibri"/>
                <a:sym typeface="Calibri"/>
              </a:defRPr>
            </a:lvl1pPr>
            <a:lvl2pPr marL="914149" lvl="1" indent="-228537" algn="l">
              <a:lnSpc>
                <a:spcPct val="90000"/>
              </a:lnSpc>
              <a:spcBef>
                <a:spcPts val="502"/>
              </a:spcBef>
              <a:spcAft>
                <a:spcPts val="0"/>
              </a:spcAft>
              <a:buClr>
                <a:schemeClr val="dk1"/>
              </a:buClr>
              <a:buSzPts val="2000"/>
              <a:buNone/>
              <a:defRPr sz="2000" b="1"/>
            </a:lvl2pPr>
            <a:lvl3pPr marL="1371223" lvl="2" indent="-228537" algn="l">
              <a:lnSpc>
                <a:spcPct val="90000"/>
              </a:lnSpc>
              <a:spcBef>
                <a:spcPts val="502"/>
              </a:spcBef>
              <a:spcAft>
                <a:spcPts val="0"/>
              </a:spcAft>
              <a:buClr>
                <a:schemeClr val="dk1"/>
              </a:buClr>
              <a:buSzPts val="1800"/>
              <a:buNone/>
              <a:defRPr sz="1800" b="1"/>
            </a:lvl3pPr>
            <a:lvl4pPr marL="1828297" lvl="3" indent="-228537" algn="l">
              <a:lnSpc>
                <a:spcPct val="90000"/>
              </a:lnSpc>
              <a:spcBef>
                <a:spcPts val="502"/>
              </a:spcBef>
              <a:spcAft>
                <a:spcPts val="0"/>
              </a:spcAft>
              <a:buClr>
                <a:schemeClr val="dk1"/>
              </a:buClr>
              <a:buSzPts val="1600"/>
              <a:buNone/>
              <a:defRPr sz="1600" b="1"/>
            </a:lvl4pPr>
            <a:lvl5pPr marL="2285371" lvl="4" indent="-228537" algn="l">
              <a:lnSpc>
                <a:spcPct val="90000"/>
              </a:lnSpc>
              <a:spcBef>
                <a:spcPts val="502"/>
              </a:spcBef>
              <a:spcAft>
                <a:spcPts val="0"/>
              </a:spcAft>
              <a:buClr>
                <a:schemeClr val="dk1"/>
              </a:buClr>
              <a:buSzPts val="1600"/>
              <a:buNone/>
              <a:defRPr sz="1600" b="1"/>
            </a:lvl5pPr>
            <a:lvl6pPr marL="2742446" lvl="5" indent="-228537" algn="l">
              <a:lnSpc>
                <a:spcPct val="90000"/>
              </a:lnSpc>
              <a:spcBef>
                <a:spcPts val="502"/>
              </a:spcBef>
              <a:spcAft>
                <a:spcPts val="0"/>
              </a:spcAft>
              <a:buClr>
                <a:schemeClr val="dk1"/>
              </a:buClr>
              <a:buSzPts val="1600"/>
              <a:buNone/>
              <a:defRPr sz="1600" b="1"/>
            </a:lvl6pPr>
            <a:lvl7pPr marL="3199520" lvl="6" indent="-228537" algn="l">
              <a:lnSpc>
                <a:spcPct val="90000"/>
              </a:lnSpc>
              <a:spcBef>
                <a:spcPts val="502"/>
              </a:spcBef>
              <a:spcAft>
                <a:spcPts val="0"/>
              </a:spcAft>
              <a:buClr>
                <a:schemeClr val="dk1"/>
              </a:buClr>
              <a:buSzPts val="1600"/>
              <a:buNone/>
              <a:defRPr sz="1600" b="1"/>
            </a:lvl7pPr>
            <a:lvl8pPr marL="3656594" lvl="7" indent="-228537" algn="l">
              <a:lnSpc>
                <a:spcPct val="90000"/>
              </a:lnSpc>
              <a:spcBef>
                <a:spcPts val="502"/>
              </a:spcBef>
              <a:spcAft>
                <a:spcPts val="0"/>
              </a:spcAft>
              <a:buClr>
                <a:schemeClr val="dk1"/>
              </a:buClr>
              <a:buSzPts val="1600"/>
              <a:buNone/>
              <a:defRPr sz="1600" b="1"/>
            </a:lvl8pPr>
            <a:lvl9pPr marL="4113669" lvl="8" indent="-228537" algn="l">
              <a:lnSpc>
                <a:spcPct val="90000"/>
              </a:lnSpc>
              <a:spcBef>
                <a:spcPts val="502"/>
              </a:spcBef>
              <a:spcAft>
                <a:spcPts val="0"/>
              </a:spcAft>
              <a:buClr>
                <a:schemeClr val="dk1"/>
              </a:buClr>
              <a:buSzPts val="1600"/>
              <a:buNone/>
              <a:defRPr sz="1600" b="1"/>
            </a:lvl9pPr>
          </a:lstStyle>
          <a:p>
            <a:endParaRPr/>
          </a:p>
        </p:txBody>
      </p:sp>
    </p:spTree>
    <p:extLst>
      <p:ext uri="{BB962C8B-B14F-4D97-AF65-F5344CB8AC3E}">
        <p14:creationId xmlns:p14="http://schemas.microsoft.com/office/powerpoint/2010/main" val="3280316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6"/>
        <p:cNvGrpSpPr/>
        <p:nvPr/>
      </p:nvGrpSpPr>
      <p:grpSpPr>
        <a:xfrm>
          <a:off x="0" y="0"/>
          <a:ext cx="0" cy="0"/>
          <a:chOff x="0" y="0"/>
          <a:chExt cx="0" cy="0"/>
        </a:xfrm>
      </p:grpSpPr>
      <p:sp>
        <p:nvSpPr>
          <p:cNvPr id="97" name="Google Shape;97;p51"/>
          <p:cNvSpPr txBox="1">
            <a:spLocks noGrp="1"/>
          </p:cNvSpPr>
          <p:nvPr>
            <p:ph type="title"/>
          </p:nvPr>
        </p:nvSpPr>
        <p:spPr>
          <a:xfrm>
            <a:off x="1663704" y="2383156"/>
            <a:ext cx="21024849" cy="57054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5C"/>
              </a:buClr>
              <a:buSzPts val="9600"/>
              <a:buFont typeface="Calibri"/>
              <a:buNone/>
              <a:defRPr sz="9598" b="1" i="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1"/>
          <p:cNvSpPr txBox="1">
            <a:spLocks noGrp="1"/>
          </p:cNvSpPr>
          <p:nvPr>
            <p:ph type="body" idx="1"/>
          </p:nvPr>
        </p:nvSpPr>
        <p:spPr>
          <a:xfrm>
            <a:off x="1663704" y="8142606"/>
            <a:ext cx="21024849" cy="3000376"/>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rgbClr val="888888"/>
              </a:buClr>
              <a:buSzPts val="5400"/>
              <a:buNone/>
              <a:defRPr sz="5399" b="0" i="0">
                <a:solidFill>
                  <a:srgbClr val="888888"/>
                </a:solidFill>
                <a:latin typeface="Calibri"/>
                <a:ea typeface="Calibri"/>
                <a:cs typeface="Calibri"/>
                <a:sym typeface="Calibri"/>
              </a:defRPr>
            </a:lvl1pPr>
            <a:lvl2pPr marL="914149" lvl="1" indent="-228537" algn="l">
              <a:lnSpc>
                <a:spcPct val="90000"/>
              </a:lnSpc>
              <a:spcBef>
                <a:spcPts val="502"/>
              </a:spcBef>
              <a:spcAft>
                <a:spcPts val="0"/>
              </a:spcAft>
              <a:buClr>
                <a:srgbClr val="888888"/>
              </a:buClr>
              <a:buSzPts val="2000"/>
              <a:buNone/>
              <a:defRPr sz="2000">
                <a:solidFill>
                  <a:srgbClr val="888888"/>
                </a:solidFill>
              </a:defRPr>
            </a:lvl2pPr>
            <a:lvl3pPr marL="1371223" lvl="2" indent="-228537" algn="l">
              <a:lnSpc>
                <a:spcPct val="90000"/>
              </a:lnSpc>
              <a:spcBef>
                <a:spcPts val="502"/>
              </a:spcBef>
              <a:spcAft>
                <a:spcPts val="0"/>
              </a:spcAft>
              <a:buClr>
                <a:srgbClr val="888888"/>
              </a:buClr>
              <a:buSzPts val="1800"/>
              <a:buNone/>
              <a:defRPr sz="1800">
                <a:solidFill>
                  <a:srgbClr val="888888"/>
                </a:solidFill>
              </a:defRPr>
            </a:lvl3pPr>
            <a:lvl4pPr marL="1828297" lvl="3" indent="-228537" algn="l">
              <a:lnSpc>
                <a:spcPct val="90000"/>
              </a:lnSpc>
              <a:spcBef>
                <a:spcPts val="502"/>
              </a:spcBef>
              <a:spcAft>
                <a:spcPts val="0"/>
              </a:spcAft>
              <a:buClr>
                <a:srgbClr val="888888"/>
              </a:buClr>
              <a:buSzPts val="1600"/>
              <a:buNone/>
              <a:defRPr sz="1600">
                <a:solidFill>
                  <a:srgbClr val="888888"/>
                </a:solidFill>
              </a:defRPr>
            </a:lvl4pPr>
            <a:lvl5pPr marL="2285371" lvl="4" indent="-228537" algn="l">
              <a:lnSpc>
                <a:spcPct val="90000"/>
              </a:lnSpc>
              <a:spcBef>
                <a:spcPts val="502"/>
              </a:spcBef>
              <a:spcAft>
                <a:spcPts val="0"/>
              </a:spcAft>
              <a:buClr>
                <a:srgbClr val="888888"/>
              </a:buClr>
              <a:buSzPts val="1600"/>
              <a:buNone/>
              <a:defRPr sz="1600">
                <a:solidFill>
                  <a:srgbClr val="888888"/>
                </a:solidFill>
              </a:defRPr>
            </a:lvl5pPr>
            <a:lvl6pPr marL="2742446" lvl="5" indent="-228537" algn="l">
              <a:lnSpc>
                <a:spcPct val="90000"/>
              </a:lnSpc>
              <a:spcBef>
                <a:spcPts val="502"/>
              </a:spcBef>
              <a:spcAft>
                <a:spcPts val="0"/>
              </a:spcAft>
              <a:buClr>
                <a:srgbClr val="888888"/>
              </a:buClr>
              <a:buSzPts val="1600"/>
              <a:buNone/>
              <a:defRPr sz="1600">
                <a:solidFill>
                  <a:srgbClr val="888888"/>
                </a:solidFill>
              </a:defRPr>
            </a:lvl6pPr>
            <a:lvl7pPr marL="3199520" lvl="6" indent="-228537" algn="l">
              <a:lnSpc>
                <a:spcPct val="90000"/>
              </a:lnSpc>
              <a:spcBef>
                <a:spcPts val="502"/>
              </a:spcBef>
              <a:spcAft>
                <a:spcPts val="0"/>
              </a:spcAft>
              <a:buClr>
                <a:srgbClr val="888888"/>
              </a:buClr>
              <a:buSzPts val="1600"/>
              <a:buNone/>
              <a:defRPr sz="1600">
                <a:solidFill>
                  <a:srgbClr val="888888"/>
                </a:solidFill>
              </a:defRPr>
            </a:lvl7pPr>
            <a:lvl8pPr marL="3656594" lvl="7" indent="-228537" algn="l">
              <a:lnSpc>
                <a:spcPct val="90000"/>
              </a:lnSpc>
              <a:spcBef>
                <a:spcPts val="502"/>
              </a:spcBef>
              <a:spcAft>
                <a:spcPts val="0"/>
              </a:spcAft>
              <a:buClr>
                <a:srgbClr val="888888"/>
              </a:buClr>
              <a:buSzPts val="1600"/>
              <a:buNone/>
              <a:defRPr sz="1600">
                <a:solidFill>
                  <a:srgbClr val="888888"/>
                </a:solidFill>
              </a:defRPr>
            </a:lvl8pPr>
            <a:lvl9pPr marL="4113669" lvl="8" indent="-228537" algn="l">
              <a:lnSpc>
                <a:spcPct val="90000"/>
              </a:lnSpc>
              <a:spcBef>
                <a:spcPts val="502"/>
              </a:spcBef>
              <a:spcAft>
                <a:spcPts val="0"/>
              </a:spcAft>
              <a:buClr>
                <a:srgbClr val="888888"/>
              </a:buClr>
              <a:buSzPts val="1600"/>
              <a:buNone/>
              <a:defRPr sz="1600">
                <a:solidFill>
                  <a:srgbClr val="888888"/>
                </a:solidFill>
              </a:defRPr>
            </a:lvl9pPr>
          </a:lstStyle>
          <a:p>
            <a:endParaRPr/>
          </a:p>
        </p:txBody>
      </p:sp>
      <p:sp>
        <p:nvSpPr>
          <p:cNvPr id="99" name="Google Shape;99;p51"/>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1"/>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192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1"/>
        <p:cNvGrpSpPr/>
        <p:nvPr/>
      </p:nvGrpSpPr>
      <p:grpSpPr>
        <a:xfrm>
          <a:off x="0" y="0"/>
          <a:ext cx="0" cy="0"/>
          <a:chOff x="0" y="0"/>
          <a:chExt cx="0" cy="0"/>
        </a:xfrm>
      </p:grpSpPr>
      <p:pic>
        <p:nvPicPr>
          <p:cNvPr id="102" name="Google Shape;102;p52"/>
          <p:cNvPicPr preferRelativeResize="0"/>
          <p:nvPr/>
        </p:nvPicPr>
        <p:blipFill rotWithShape="1">
          <a:blip r:embed="rId2">
            <a:alphaModFix/>
          </a:blip>
          <a:srcRect l="1" t="20142" r="16777" b="17383"/>
          <a:stretch/>
        </p:blipFill>
        <p:spPr>
          <a:xfrm>
            <a:off x="3" y="1"/>
            <a:ext cx="24377652" cy="13795514"/>
          </a:xfrm>
          <a:prstGeom prst="rect">
            <a:avLst/>
          </a:prstGeom>
          <a:noFill/>
          <a:ln>
            <a:noFill/>
          </a:ln>
        </p:spPr>
      </p:pic>
      <p:sp>
        <p:nvSpPr>
          <p:cNvPr id="103" name="Google Shape;103;p52"/>
          <p:cNvSpPr/>
          <p:nvPr/>
        </p:nvSpPr>
        <p:spPr>
          <a:xfrm>
            <a:off x="5" y="1"/>
            <a:ext cx="24377648" cy="13795514"/>
          </a:xfrm>
          <a:prstGeom prst="rect">
            <a:avLst/>
          </a:prstGeom>
          <a:solidFill>
            <a:srgbClr val="BD9B60">
              <a:alpha val="81960"/>
            </a:srgbClr>
          </a:solidFill>
          <a:ln>
            <a:noFill/>
          </a:ln>
        </p:spPr>
        <p:txBody>
          <a:bodyPr spcFirstLastPara="1" wrap="square" lIns="91402" tIns="45690" rIns="91402" bIns="45690" anchor="ctr" anchorCtr="0">
            <a:noAutofit/>
          </a:bodyPr>
          <a:lstStyle/>
          <a:p>
            <a:pPr marL="0" marR="0" lvl="0" indent="0" algn="ctr" rtl="0">
              <a:spcBef>
                <a:spcPts val="0"/>
              </a:spcBef>
              <a:spcAft>
                <a:spcPts val="0"/>
              </a:spcAft>
              <a:buNone/>
            </a:pPr>
            <a:endParaRPr sz="3599">
              <a:solidFill>
                <a:schemeClr val="lt1"/>
              </a:solidFill>
              <a:latin typeface="Proxima Nova"/>
              <a:ea typeface="Proxima Nova"/>
              <a:cs typeface="Proxima Nova"/>
              <a:sym typeface="Proxima Nova"/>
            </a:endParaRPr>
          </a:p>
        </p:txBody>
      </p:sp>
      <p:sp>
        <p:nvSpPr>
          <p:cNvPr id="104" name="Google Shape;104;p52"/>
          <p:cNvSpPr txBox="1">
            <a:spLocks noGrp="1"/>
          </p:cNvSpPr>
          <p:nvPr>
            <p:ph type="body" idx="1"/>
          </p:nvPr>
        </p:nvSpPr>
        <p:spPr>
          <a:xfrm>
            <a:off x="2120268" y="2275840"/>
            <a:ext cx="20137121" cy="4592320"/>
          </a:xfrm>
          <a:prstGeom prst="rect">
            <a:avLst/>
          </a:prstGeom>
          <a:noFill/>
          <a:ln>
            <a:noFill/>
          </a:ln>
        </p:spPr>
        <p:txBody>
          <a:bodyPr spcFirstLastPara="1" wrap="square" lIns="91425" tIns="45700" rIns="91425" bIns="45700" anchor="t" anchorCtr="0">
            <a:normAutofit/>
          </a:bodyPr>
          <a:lstStyle>
            <a:lvl1pPr marL="457074" lvl="0" indent="-228537" algn="ctr">
              <a:lnSpc>
                <a:spcPct val="90000"/>
              </a:lnSpc>
              <a:spcBef>
                <a:spcPts val="1000"/>
              </a:spcBef>
              <a:spcAft>
                <a:spcPts val="0"/>
              </a:spcAft>
              <a:buClr>
                <a:schemeClr val="lt1"/>
              </a:buClr>
              <a:buSzPts val="8800"/>
              <a:buNone/>
              <a:defRPr sz="8798" b="1" i="0">
                <a:solidFill>
                  <a:schemeClr val="lt1"/>
                </a:solidFill>
                <a:latin typeface="Arial"/>
                <a:ea typeface="Arial"/>
                <a:cs typeface="Arial"/>
                <a:sym typeface="Arial"/>
              </a:defRPr>
            </a:lvl1pPr>
            <a:lvl2pPr marL="914149" lvl="1"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2pPr>
            <a:lvl3pPr marL="1371223" lvl="2"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3pPr>
            <a:lvl4pPr marL="1828297" lvl="3"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4pPr>
            <a:lvl5pPr marL="2285371" lvl="4"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
        <p:nvSpPr>
          <p:cNvPr id="105" name="Google Shape;105;p52"/>
          <p:cNvSpPr txBox="1">
            <a:spLocks noGrp="1"/>
          </p:cNvSpPr>
          <p:nvPr>
            <p:ph type="body" idx="2"/>
          </p:nvPr>
        </p:nvSpPr>
        <p:spPr>
          <a:xfrm>
            <a:off x="2120110" y="7762239"/>
            <a:ext cx="20137437" cy="955042"/>
          </a:xfrm>
          <a:prstGeom prst="rect">
            <a:avLst/>
          </a:prstGeom>
          <a:noFill/>
          <a:ln>
            <a:noFill/>
          </a:ln>
        </p:spPr>
        <p:txBody>
          <a:bodyPr spcFirstLastPara="1" wrap="square" lIns="91425" tIns="45700" rIns="91425" bIns="45700" anchor="t" anchorCtr="0">
            <a:normAutofit/>
          </a:bodyPr>
          <a:lstStyle>
            <a:lvl1pPr marL="457074" lvl="0" indent="-228537" algn="ctr">
              <a:lnSpc>
                <a:spcPct val="90000"/>
              </a:lnSpc>
              <a:spcBef>
                <a:spcPts val="1000"/>
              </a:spcBef>
              <a:spcAft>
                <a:spcPts val="0"/>
              </a:spcAft>
              <a:buClr>
                <a:schemeClr val="lt1"/>
              </a:buClr>
              <a:buSzPts val="4800"/>
              <a:buNone/>
              <a:defRPr b="1" i="0" cap="none">
                <a:solidFill>
                  <a:schemeClr val="lt1"/>
                </a:solidFill>
                <a:latin typeface="Arial"/>
                <a:ea typeface="Arial"/>
                <a:cs typeface="Arial"/>
                <a:sym typeface="Arial"/>
              </a:defRPr>
            </a:lvl1pPr>
            <a:lvl2pPr marL="914149" lvl="1" indent="-228537" algn="l">
              <a:lnSpc>
                <a:spcPct val="90000"/>
              </a:lnSpc>
              <a:spcBef>
                <a:spcPts val="502"/>
              </a:spcBef>
              <a:spcAft>
                <a:spcPts val="0"/>
              </a:spcAft>
              <a:buClr>
                <a:schemeClr val="dk1"/>
              </a:buClr>
              <a:buSzPts val="1800"/>
              <a:buNone/>
              <a:defRPr/>
            </a:lvl2pPr>
            <a:lvl3pPr marL="1371223" lvl="2" indent="-228537" algn="l">
              <a:lnSpc>
                <a:spcPct val="90000"/>
              </a:lnSpc>
              <a:spcBef>
                <a:spcPts val="502"/>
              </a:spcBef>
              <a:spcAft>
                <a:spcPts val="0"/>
              </a:spcAft>
              <a:buClr>
                <a:schemeClr val="dk1"/>
              </a:buClr>
              <a:buSzPts val="1800"/>
              <a:buNone/>
              <a:defRPr/>
            </a:lvl3pPr>
            <a:lvl4pPr marL="1828297" lvl="3" indent="-228537" algn="l">
              <a:lnSpc>
                <a:spcPct val="90000"/>
              </a:lnSpc>
              <a:spcBef>
                <a:spcPts val="502"/>
              </a:spcBef>
              <a:spcAft>
                <a:spcPts val="0"/>
              </a:spcAft>
              <a:buClr>
                <a:schemeClr val="dk1"/>
              </a:buClr>
              <a:buSzPts val="1800"/>
              <a:buNone/>
              <a:defRPr/>
            </a:lvl4pPr>
            <a:lvl5pPr marL="2285371" lvl="4" indent="-228537" algn="l">
              <a:lnSpc>
                <a:spcPct val="90000"/>
              </a:lnSpc>
              <a:spcBef>
                <a:spcPts val="502"/>
              </a:spcBef>
              <a:spcAft>
                <a:spcPts val="0"/>
              </a:spcAft>
              <a:buClr>
                <a:schemeClr val="dk1"/>
              </a:buClr>
              <a:buSzPts val="1800"/>
              <a:buNone/>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9617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6"/>
        <p:cNvGrpSpPr/>
        <p:nvPr/>
      </p:nvGrpSpPr>
      <p:grpSpPr>
        <a:xfrm>
          <a:off x="0" y="0"/>
          <a:ext cx="0" cy="0"/>
          <a:chOff x="0" y="0"/>
          <a:chExt cx="0" cy="0"/>
        </a:xfrm>
      </p:grpSpPr>
      <p:sp>
        <p:nvSpPr>
          <p:cNvPr id="107" name="Google Shape;107;p53"/>
          <p:cNvSpPr txBox="1">
            <a:spLocks noGrp="1"/>
          </p:cNvSpPr>
          <p:nvPr>
            <p:ph type="title"/>
          </p:nvPr>
        </p:nvSpPr>
        <p:spPr>
          <a:xfrm>
            <a:off x="914401" y="914400"/>
            <a:ext cx="22682202"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3"/>
          <p:cNvSpPr txBox="1">
            <a:spLocks noGrp="1"/>
          </p:cNvSpPr>
          <p:nvPr>
            <p:ph type="body" idx="1"/>
          </p:nvPr>
        </p:nvSpPr>
        <p:spPr>
          <a:xfrm>
            <a:off x="914403" y="3651251"/>
            <a:ext cx="11198225" cy="7788910"/>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chemeClr val="dk1"/>
              </a:buClr>
              <a:buSzPts val="4800"/>
              <a:buNone/>
              <a:defRPr/>
            </a:lvl1pPr>
            <a:lvl2pPr marL="914149" lvl="1" indent="-228537" algn="l">
              <a:lnSpc>
                <a:spcPct val="90000"/>
              </a:lnSpc>
              <a:spcBef>
                <a:spcPts val="502"/>
              </a:spcBef>
              <a:spcAft>
                <a:spcPts val="0"/>
              </a:spcAft>
              <a:buClr>
                <a:schemeClr val="dk1"/>
              </a:buClr>
              <a:buSzPts val="1800"/>
              <a:buNone/>
              <a:defRPr/>
            </a:lvl2pPr>
            <a:lvl3pPr marL="1371223" lvl="2" indent="-228537" algn="l">
              <a:lnSpc>
                <a:spcPct val="90000"/>
              </a:lnSpc>
              <a:spcBef>
                <a:spcPts val="502"/>
              </a:spcBef>
              <a:spcAft>
                <a:spcPts val="0"/>
              </a:spcAft>
              <a:buClr>
                <a:schemeClr val="dk1"/>
              </a:buClr>
              <a:buSzPts val="1800"/>
              <a:buNone/>
              <a:defRPr/>
            </a:lvl3pPr>
            <a:lvl4pPr marL="1828297" lvl="3" indent="-228537" algn="l">
              <a:lnSpc>
                <a:spcPct val="90000"/>
              </a:lnSpc>
              <a:spcBef>
                <a:spcPts val="502"/>
              </a:spcBef>
              <a:spcAft>
                <a:spcPts val="0"/>
              </a:spcAft>
              <a:buClr>
                <a:schemeClr val="dk1"/>
              </a:buClr>
              <a:buSzPts val="1800"/>
              <a:buNone/>
              <a:defRPr/>
            </a:lvl4pPr>
            <a:lvl5pPr marL="2285371" lvl="4" indent="-228537" algn="l">
              <a:lnSpc>
                <a:spcPct val="90000"/>
              </a:lnSpc>
              <a:spcBef>
                <a:spcPts val="502"/>
              </a:spcBef>
              <a:spcAft>
                <a:spcPts val="0"/>
              </a:spcAft>
              <a:buClr>
                <a:schemeClr val="dk1"/>
              </a:buClr>
              <a:buSzPts val="1800"/>
              <a:buNone/>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
        <p:nvSpPr>
          <p:cNvPr id="109" name="Google Shape;109;p53"/>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3"/>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11" name="Google Shape;111;p53"/>
          <p:cNvSpPr>
            <a:spLocks noGrp="1"/>
          </p:cNvSpPr>
          <p:nvPr>
            <p:ph type="pic" idx="2"/>
          </p:nvPr>
        </p:nvSpPr>
        <p:spPr>
          <a:xfrm>
            <a:off x="13065126" y="3651251"/>
            <a:ext cx="10531475" cy="7788910"/>
          </a:xfrm>
          <a:prstGeom prst="rect">
            <a:avLst/>
          </a:prstGeom>
          <a:noFill/>
          <a:ln>
            <a:noFill/>
          </a:ln>
        </p:spPr>
      </p:sp>
    </p:spTree>
    <p:extLst>
      <p:ext uri="{BB962C8B-B14F-4D97-AF65-F5344CB8AC3E}">
        <p14:creationId xmlns:p14="http://schemas.microsoft.com/office/powerpoint/2010/main" val="288579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2"/>
        <p:cNvGrpSpPr/>
        <p:nvPr/>
      </p:nvGrpSpPr>
      <p:grpSpPr>
        <a:xfrm>
          <a:off x="0" y="0"/>
          <a:ext cx="0" cy="0"/>
          <a:chOff x="0" y="0"/>
          <a:chExt cx="0" cy="0"/>
        </a:xfrm>
      </p:grpSpPr>
      <p:sp>
        <p:nvSpPr>
          <p:cNvPr id="113" name="Google Shape;113;p54"/>
          <p:cNvSpPr txBox="1">
            <a:spLocks noGrp="1"/>
          </p:cNvSpPr>
          <p:nvPr>
            <p:ph type="title"/>
          </p:nvPr>
        </p:nvSpPr>
        <p:spPr>
          <a:xfrm>
            <a:off x="914401" y="914402"/>
            <a:ext cx="22682202"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54"/>
          <p:cNvSpPr txBox="1">
            <a:spLocks noGrp="1"/>
          </p:cNvSpPr>
          <p:nvPr>
            <p:ph type="body" idx="1"/>
          </p:nvPr>
        </p:nvSpPr>
        <p:spPr>
          <a:xfrm>
            <a:off x="914401" y="3175000"/>
            <a:ext cx="11077576" cy="939800"/>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rgbClr val="BD9B60"/>
              </a:buClr>
              <a:buSzPts val="4800"/>
              <a:buNone/>
              <a:defRPr sz="4799" b="1" i="0" cap="none">
                <a:solidFill>
                  <a:srgbClr val="BD9B60"/>
                </a:solidFill>
                <a:latin typeface="Arial"/>
                <a:ea typeface="Arial"/>
                <a:cs typeface="Arial"/>
                <a:sym typeface="Arial"/>
              </a:defRPr>
            </a:lvl1pPr>
            <a:lvl2pPr marL="914149" lvl="1" indent="-228537" algn="l">
              <a:lnSpc>
                <a:spcPct val="90000"/>
              </a:lnSpc>
              <a:spcBef>
                <a:spcPts val="502"/>
              </a:spcBef>
              <a:spcAft>
                <a:spcPts val="0"/>
              </a:spcAft>
              <a:buClr>
                <a:schemeClr val="dk1"/>
              </a:buClr>
              <a:buSzPts val="2000"/>
              <a:buNone/>
              <a:defRPr sz="2000" b="1"/>
            </a:lvl2pPr>
            <a:lvl3pPr marL="1371223" lvl="2" indent="-228537" algn="l">
              <a:lnSpc>
                <a:spcPct val="90000"/>
              </a:lnSpc>
              <a:spcBef>
                <a:spcPts val="502"/>
              </a:spcBef>
              <a:spcAft>
                <a:spcPts val="0"/>
              </a:spcAft>
              <a:buClr>
                <a:schemeClr val="dk1"/>
              </a:buClr>
              <a:buSzPts val="1800"/>
              <a:buNone/>
              <a:defRPr sz="1800" b="1"/>
            </a:lvl3pPr>
            <a:lvl4pPr marL="1828297" lvl="3" indent="-228537" algn="l">
              <a:lnSpc>
                <a:spcPct val="90000"/>
              </a:lnSpc>
              <a:spcBef>
                <a:spcPts val="502"/>
              </a:spcBef>
              <a:spcAft>
                <a:spcPts val="0"/>
              </a:spcAft>
              <a:buClr>
                <a:schemeClr val="dk1"/>
              </a:buClr>
              <a:buSzPts val="1600"/>
              <a:buNone/>
              <a:defRPr sz="1600" b="1"/>
            </a:lvl4pPr>
            <a:lvl5pPr marL="2285371" lvl="4" indent="-228537" algn="l">
              <a:lnSpc>
                <a:spcPct val="90000"/>
              </a:lnSpc>
              <a:spcBef>
                <a:spcPts val="502"/>
              </a:spcBef>
              <a:spcAft>
                <a:spcPts val="0"/>
              </a:spcAft>
              <a:buClr>
                <a:schemeClr val="dk1"/>
              </a:buClr>
              <a:buSzPts val="1600"/>
              <a:buNone/>
              <a:defRPr sz="1600" b="1"/>
            </a:lvl5pPr>
            <a:lvl6pPr marL="2742446" lvl="5" indent="-228537" algn="l">
              <a:lnSpc>
                <a:spcPct val="90000"/>
              </a:lnSpc>
              <a:spcBef>
                <a:spcPts val="502"/>
              </a:spcBef>
              <a:spcAft>
                <a:spcPts val="0"/>
              </a:spcAft>
              <a:buClr>
                <a:schemeClr val="dk1"/>
              </a:buClr>
              <a:buSzPts val="1600"/>
              <a:buNone/>
              <a:defRPr sz="1600" b="1"/>
            </a:lvl6pPr>
            <a:lvl7pPr marL="3199520" lvl="6" indent="-228537" algn="l">
              <a:lnSpc>
                <a:spcPct val="90000"/>
              </a:lnSpc>
              <a:spcBef>
                <a:spcPts val="502"/>
              </a:spcBef>
              <a:spcAft>
                <a:spcPts val="0"/>
              </a:spcAft>
              <a:buClr>
                <a:schemeClr val="dk1"/>
              </a:buClr>
              <a:buSzPts val="1600"/>
              <a:buNone/>
              <a:defRPr sz="1600" b="1"/>
            </a:lvl7pPr>
            <a:lvl8pPr marL="3656594" lvl="7" indent="-228537" algn="l">
              <a:lnSpc>
                <a:spcPct val="90000"/>
              </a:lnSpc>
              <a:spcBef>
                <a:spcPts val="502"/>
              </a:spcBef>
              <a:spcAft>
                <a:spcPts val="0"/>
              </a:spcAft>
              <a:buClr>
                <a:schemeClr val="dk1"/>
              </a:buClr>
              <a:buSzPts val="1600"/>
              <a:buNone/>
              <a:defRPr sz="1600" b="1"/>
            </a:lvl8pPr>
            <a:lvl9pPr marL="4113669" lvl="8" indent="-228537" algn="l">
              <a:lnSpc>
                <a:spcPct val="90000"/>
              </a:lnSpc>
              <a:spcBef>
                <a:spcPts val="502"/>
              </a:spcBef>
              <a:spcAft>
                <a:spcPts val="0"/>
              </a:spcAft>
              <a:buClr>
                <a:schemeClr val="dk1"/>
              </a:buClr>
              <a:buSzPts val="1600"/>
              <a:buNone/>
              <a:defRPr sz="1600" b="1"/>
            </a:lvl9pPr>
          </a:lstStyle>
          <a:p>
            <a:endParaRPr/>
          </a:p>
        </p:txBody>
      </p:sp>
      <p:sp>
        <p:nvSpPr>
          <p:cNvPr id="115" name="Google Shape;115;p54"/>
          <p:cNvSpPr txBox="1">
            <a:spLocks noGrp="1"/>
          </p:cNvSpPr>
          <p:nvPr>
            <p:ph type="body" idx="2"/>
          </p:nvPr>
        </p:nvSpPr>
        <p:spPr>
          <a:xfrm>
            <a:off x="1679577" y="5010150"/>
            <a:ext cx="10312400" cy="7369176"/>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chemeClr val="dk1"/>
              </a:buClr>
              <a:buSzPts val="1800"/>
              <a:buNone/>
              <a:defRPr/>
            </a:lvl1pPr>
            <a:lvl2pPr marL="914149" lvl="1" indent="-228537" algn="l">
              <a:lnSpc>
                <a:spcPct val="90000"/>
              </a:lnSpc>
              <a:spcBef>
                <a:spcPts val="502"/>
              </a:spcBef>
              <a:spcAft>
                <a:spcPts val="0"/>
              </a:spcAft>
              <a:buClr>
                <a:schemeClr val="dk1"/>
              </a:buClr>
              <a:buSzPts val="1800"/>
              <a:buNone/>
              <a:defRPr/>
            </a:lvl2pPr>
            <a:lvl3pPr marL="1371223" lvl="2" indent="-228537" algn="l">
              <a:lnSpc>
                <a:spcPct val="90000"/>
              </a:lnSpc>
              <a:spcBef>
                <a:spcPts val="502"/>
              </a:spcBef>
              <a:spcAft>
                <a:spcPts val="0"/>
              </a:spcAft>
              <a:buClr>
                <a:schemeClr val="dk1"/>
              </a:buClr>
              <a:buSzPts val="1800"/>
              <a:buNone/>
              <a:defRPr/>
            </a:lvl3pPr>
            <a:lvl4pPr marL="1828297" lvl="3" indent="-228537" algn="l">
              <a:lnSpc>
                <a:spcPct val="90000"/>
              </a:lnSpc>
              <a:spcBef>
                <a:spcPts val="502"/>
              </a:spcBef>
              <a:spcAft>
                <a:spcPts val="0"/>
              </a:spcAft>
              <a:buClr>
                <a:schemeClr val="dk1"/>
              </a:buClr>
              <a:buSzPts val="1800"/>
              <a:buNone/>
              <a:defRPr/>
            </a:lvl4pPr>
            <a:lvl5pPr marL="2285371" lvl="4" indent="-228537" algn="l">
              <a:lnSpc>
                <a:spcPct val="90000"/>
              </a:lnSpc>
              <a:spcBef>
                <a:spcPts val="502"/>
              </a:spcBef>
              <a:spcAft>
                <a:spcPts val="0"/>
              </a:spcAft>
              <a:buClr>
                <a:schemeClr val="dk1"/>
              </a:buClr>
              <a:buSzPts val="1800"/>
              <a:buNone/>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
        <p:nvSpPr>
          <p:cNvPr id="116" name="Google Shape;116;p54"/>
          <p:cNvSpPr txBox="1">
            <a:spLocks noGrp="1"/>
          </p:cNvSpPr>
          <p:nvPr>
            <p:ph type="body" idx="3"/>
          </p:nvPr>
        </p:nvSpPr>
        <p:spPr>
          <a:xfrm>
            <a:off x="12341228" y="3175000"/>
            <a:ext cx="10363203" cy="939800"/>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rgbClr val="BD9B60"/>
              </a:buClr>
              <a:buSzPts val="4800"/>
              <a:buNone/>
              <a:defRPr sz="4799" b="0" i="0" cap="none">
                <a:solidFill>
                  <a:srgbClr val="BD9B60"/>
                </a:solidFill>
                <a:latin typeface="Calibri"/>
                <a:ea typeface="Calibri"/>
                <a:cs typeface="Calibri"/>
                <a:sym typeface="Calibri"/>
              </a:defRPr>
            </a:lvl1pPr>
            <a:lvl2pPr marL="914149" lvl="1" indent="-228537" algn="l">
              <a:lnSpc>
                <a:spcPct val="90000"/>
              </a:lnSpc>
              <a:spcBef>
                <a:spcPts val="502"/>
              </a:spcBef>
              <a:spcAft>
                <a:spcPts val="0"/>
              </a:spcAft>
              <a:buClr>
                <a:schemeClr val="dk1"/>
              </a:buClr>
              <a:buSzPts val="2000"/>
              <a:buNone/>
              <a:defRPr sz="2000" b="1"/>
            </a:lvl2pPr>
            <a:lvl3pPr marL="1371223" lvl="2" indent="-228537" algn="l">
              <a:lnSpc>
                <a:spcPct val="90000"/>
              </a:lnSpc>
              <a:spcBef>
                <a:spcPts val="502"/>
              </a:spcBef>
              <a:spcAft>
                <a:spcPts val="0"/>
              </a:spcAft>
              <a:buClr>
                <a:schemeClr val="dk1"/>
              </a:buClr>
              <a:buSzPts val="1800"/>
              <a:buNone/>
              <a:defRPr sz="1800" b="1"/>
            </a:lvl3pPr>
            <a:lvl4pPr marL="1828297" lvl="3" indent="-228537" algn="l">
              <a:lnSpc>
                <a:spcPct val="90000"/>
              </a:lnSpc>
              <a:spcBef>
                <a:spcPts val="502"/>
              </a:spcBef>
              <a:spcAft>
                <a:spcPts val="0"/>
              </a:spcAft>
              <a:buClr>
                <a:schemeClr val="dk1"/>
              </a:buClr>
              <a:buSzPts val="1600"/>
              <a:buNone/>
              <a:defRPr sz="1600" b="1"/>
            </a:lvl4pPr>
            <a:lvl5pPr marL="2285371" lvl="4" indent="-228537" algn="l">
              <a:lnSpc>
                <a:spcPct val="90000"/>
              </a:lnSpc>
              <a:spcBef>
                <a:spcPts val="502"/>
              </a:spcBef>
              <a:spcAft>
                <a:spcPts val="0"/>
              </a:spcAft>
              <a:buClr>
                <a:schemeClr val="dk1"/>
              </a:buClr>
              <a:buSzPts val="1600"/>
              <a:buNone/>
              <a:defRPr sz="1600" b="1"/>
            </a:lvl5pPr>
            <a:lvl6pPr marL="2742446" lvl="5" indent="-228537" algn="l">
              <a:lnSpc>
                <a:spcPct val="90000"/>
              </a:lnSpc>
              <a:spcBef>
                <a:spcPts val="502"/>
              </a:spcBef>
              <a:spcAft>
                <a:spcPts val="0"/>
              </a:spcAft>
              <a:buClr>
                <a:schemeClr val="dk1"/>
              </a:buClr>
              <a:buSzPts val="1600"/>
              <a:buNone/>
              <a:defRPr sz="1600" b="1"/>
            </a:lvl6pPr>
            <a:lvl7pPr marL="3199520" lvl="6" indent="-228537" algn="l">
              <a:lnSpc>
                <a:spcPct val="90000"/>
              </a:lnSpc>
              <a:spcBef>
                <a:spcPts val="502"/>
              </a:spcBef>
              <a:spcAft>
                <a:spcPts val="0"/>
              </a:spcAft>
              <a:buClr>
                <a:schemeClr val="dk1"/>
              </a:buClr>
              <a:buSzPts val="1600"/>
              <a:buNone/>
              <a:defRPr sz="1600" b="1"/>
            </a:lvl7pPr>
            <a:lvl8pPr marL="3656594" lvl="7" indent="-228537" algn="l">
              <a:lnSpc>
                <a:spcPct val="90000"/>
              </a:lnSpc>
              <a:spcBef>
                <a:spcPts val="502"/>
              </a:spcBef>
              <a:spcAft>
                <a:spcPts val="0"/>
              </a:spcAft>
              <a:buClr>
                <a:schemeClr val="dk1"/>
              </a:buClr>
              <a:buSzPts val="1600"/>
              <a:buNone/>
              <a:defRPr sz="1600" b="1"/>
            </a:lvl8pPr>
            <a:lvl9pPr marL="4113669" lvl="8" indent="-228537" algn="l">
              <a:lnSpc>
                <a:spcPct val="90000"/>
              </a:lnSpc>
              <a:spcBef>
                <a:spcPts val="502"/>
              </a:spcBef>
              <a:spcAft>
                <a:spcPts val="0"/>
              </a:spcAft>
              <a:buClr>
                <a:schemeClr val="dk1"/>
              </a:buClr>
              <a:buSzPts val="1600"/>
              <a:buNone/>
              <a:defRPr sz="1600" b="1"/>
            </a:lvl9pPr>
          </a:lstStyle>
          <a:p>
            <a:endParaRPr/>
          </a:p>
        </p:txBody>
      </p:sp>
      <p:sp>
        <p:nvSpPr>
          <p:cNvPr id="117" name="Google Shape;117;p54"/>
          <p:cNvSpPr txBox="1">
            <a:spLocks noGrp="1"/>
          </p:cNvSpPr>
          <p:nvPr>
            <p:ph type="body" idx="4"/>
          </p:nvPr>
        </p:nvSpPr>
        <p:spPr>
          <a:xfrm>
            <a:off x="12341228" y="5010150"/>
            <a:ext cx="10363203" cy="7369176"/>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chemeClr val="dk1"/>
              </a:buClr>
              <a:buSzPts val="1800"/>
              <a:buNone/>
              <a:defRPr/>
            </a:lvl1pPr>
            <a:lvl2pPr marL="914149" lvl="1" indent="-228537" algn="l">
              <a:lnSpc>
                <a:spcPct val="90000"/>
              </a:lnSpc>
              <a:spcBef>
                <a:spcPts val="502"/>
              </a:spcBef>
              <a:spcAft>
                <a:spcPts val="0"/>
              </a:spcAft>
              <a:buClr>
                <a:schemeClr val="dk1"/>
              </a:buClr>
              <a:buSzPts val="1800"/>
              <a:buNone/>
              <a:defRPr/>
            </a:lvl2pPr>
            <a:lvl3pPr marL="1371223" lvl="2" indent="-228537" algn="l">
              <a:lnSpc>
                <a:spcPct val="90000"/>
              </a:lnSpc>
              <a:spcBef>
                <a:spcPts val="502"/>
              </a:spcBef>
              <a:spcAft>
                <a:spcPts val="0"/>
              </a:spcAft>
              <a:buClr>
                <a:schemeClr val="dk1"/>
              </a:buClr>
              <a:buSzPts val="1800"/>
              <a:buNone/>
              <a:defRPr/>
            </a:lvl3pPr>
            <a:lvl4pPr marL="1828297" lvl="3" indent="-228537" algn="l">
              <a:lnSpc>
                <a:spcPct val="90000"/>
              </a:lnSpc>
              <a:spcBef>
                <a:spcPts val="502"/>
              </a:spcBef>
              <a:spcAft>
                <a:spcPts val="0"/>
              </a:spcAft>
              <a:buClr>
                <a:schemeClr val="dk1"/>
              </a:buClr>
              <a:buSzPts val="1800"/>
              <a:buNone/>
              <a:defRPr/>
            </a:lvl4pPr>
            <a:lvl5pPr marL="2285371" lvl="4" indent="-228537" algn="l">
              <a:lnSpc>
                <a:spcPct val="90000"/>
              </a:lnSpc>
              <a:spcBef>
                <a:spcPts val="502"/>
              </a:spcBef>
              <a:spcAft>
                <a:spcPts val="0"/>
              </a:spcAft>
              <a:buClr>
                <a:schemeClr val="dk1"/>
              </a:buClr>
              <a:buSzPts val="1800"/>
              <a:buNone/>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
        <p:nvSpPr>
          <p:cNvPr id="118" name="Google Shape;118;p54"/>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4"/>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1652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er Only" type="titleOnly">
  <p:cSld name="Header Only">
    <p:spTree>
      <p:nvGrpSpPr>
        <p:cNvPr id="1" name="Shape 120"/>
        <p:cNvGrpSpPr/>
        <p:nvPr/>
      </p:nvGrpSpPr>
      <p:grpSpPr>
        <a:xfrm>
          <a:off x="0" y="0"/>
          <a:ext cx="0" cy="0"/>
          <a:chOff x="0" y="0"/>
          <a:chExt cx="0" cy="0"/>
        </a:xfrm>
      </p:grpSpPr>
      <p:sp>
        <p:nvSpPr>
          <p:cNvPr id="121" name="Google Shape;121;p55"/>
          <p:cNvSpPr txBox="1">
            <a:spLocks noGrp="1"/>
          </p:cNvSpPr>
          <p:nvPr>
            <p:ph type="title"/>
          </p:nvPr>
        </p:nvSpPr>
        <p:spPr>
          <a:xfrm>
            <a:off x="914401" y="914400"/>
            <a:ext cx="22682202"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5"/>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55"/>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70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 Title">
  <p:cSld name="End Title">
    <p:spTree>
      <p:nvGrpSpPr>
        <p:cNvPr id="1" name="Shape 14"/>
        <p:cNvGrpSpPr/>
        <p:nvPr/>
      </p:nvGrpSpPr>
      <p:grpSpPr>
        <a:xfrm>
          <a:off x="0" y="0"/>
          <a:ext cx="0" cy="0"/>
          <a:chOff x="0" y="0"/>
          <a:chExt cx="0" cy="0"/>
        </a:xfrm>
      </p:grpSpPr>
      <p:sp>
        <p:nvSpPr>
          <p:cNvPr id="15" name="Google Shape;15;p26"/>
          <p:cNvSpPr/>
          <p:nvPr/>
        </p:nvSpPr>
        <p:spPr>
          <a:xfrm>
            <a:off x="0" y="0"/>
            <a:ext cx="24377650" cy="13716000"/>
          </a:xfrm>
          <a:prstGeom prst="rect">
            <a:avLst/>
          </a:prstGeom>
          <a:solidFill>
            <a:srgbClr val="003B5C"/>
          </a:solidFill>
          <a:ln w="12700" cap="flat" cmpd="sng">
            <a:solidFill>
              <a:srgbClr val="002A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pic>
        <p:nvPicPr>
          <p:cNvPr id="16" name="Google Shape;16;p26"/>
          <p:cNvPicPr preferRelativeResize="0"/>
          <p:nvPr/>
        </p:nvPicPr>
        <p:blipFill rotWithShape="1">
          <a:blip r:embed="rId2">
            <a:alphaModFix/>
          </a:blip>
          <a:srcRect/>
          <a:stretch/>
        </p:blipFill>
        <p:spPr>
          <a:xfrm>
            <a:off x="2572874" y="5036343"/>
            <a:ext cx="10647826" cy="3953969"/>
          </a:xfrm>
          <a:prstGeom prst="rect">
            <a:avLst/>
          </a:prstGeom>
          <a:noFill/>
          <a:ln>
            <a:noFill/>
          </a:ln>
          <a:effectLst>
            <a:outerShdw blurRad="317500" dist="38100" dir="2700000" algn="tl" rotWithShape="0">
              <a:srgbClr val="000000">
                <a:alpha val="49803"/>
              </a:srgbClr>
            </a:outerShdw>
          </a:effectLst>
        </p:spPr>
      </p:pic>
      <p:sp>
        <p:nvSpPr>
          <p:cNvPr id="17" name="Google Shape;17;p26"/>
          <p:cNvSpPr txBox="1"/>
          <p:nvPr/>
        </p:nvSpPr>
        <p:spPr>
          <a:xfrm>
            <a:off x="14697899" y="4973967"/>
            <a:ext cx="6790498" cy="59785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0" i="0" u="none" strike="noStrike" cap="none" baseline="30000">
                <a:solidFill>
                  <a:schemeClr val="lt1"/>
                </a:solidFill>
                <a:latin typeface="Calibri"/>
                <a:ea typeface="Calibri"/>
                <a:cs typeface="Calibri"/>
                <a:sym typeface="Calibri"/>
              </a:rPr>
              <a:t>West Virginia Office of Broadband</a:t>
            </a:r>
            <a:endParaRPr/>
          </a:p>
          <a:p>
            <a:pPr marL="0" marR="0" lvl="0" indent="0" algn="l" rtl="0">
              <a:lnSpc>
                <a:spcPct val="100000"/>
              </a:lnSpc>
              <a:spcBef>
                <a:spcPts val="300"/>
              </a:spcBef>
              <a:spcAft>
                <a:spcPts val="0"/>
              </a:spcAft>
              <a:buNone/>
            </a:pPr>
            <a:r>
              <a:rPr lang="en-US" sz="5400" b="0" i="0" u="none" strike="noStrike" cap="none" baseline="30000">
                <a:solidFill>
                  <a:schemeClr val="lt1"/>
                </a:solidFill>
                <a:latin typeface="Calibri"/>
                <a:ea typeface="Calibri"/>
                <a:cs typeface="Calibri"/>
                <a:sym typeface="Calibri"/>
              </a:rPr>
              <a:t>State Capitol Complex</a:t>
            </a:r>
            <a:endParaRPr/>
          </a:p>
          <a:p>
            <a:pPr marL="0" marR="0" lvl="0" indent="0" algn="l" rtl="0">
              <a:lnSpc>
                <a:spcPct val="100000"/>
              </a:lnSpc>
              <a:spcBef>
                <a:spcPts val="300"/>
              </a:spcBef>
              <a:spcAft>
                <a:spcPts val="0"/>
              </a:spcAft>
              <a:buNone/>
            </a:pPr>
            <a:r>
              <a:rPr lang="en-US" sz="5400" b="0" i="0" u="none" strike="noStrike" cap="none" baseline="30000">
                <a:solidFill>
                  <a:schemeClr val="lt1"/>
                </a:solidFill>
                <a:latin typeface="Calibri"/>
                <a:ea typeface="Calibri"/>
                <a:cs typeface="Calibri"/>
                <a:sym typeface="Calibri"/>
              </a:rPr>
              <a:t>1900 Kanawha Boulevard East</a:t>
            </a:r>
            <a:endParaRPr/>
          </a:p>
          <a:p>
            <a:pPr marL="0" marR="0" lvl="0" indent="0" algn="l" rtl="0">
              <a:lnSpc>
                <a:spcPct val="100000"/>
              </a:lnSpc>
              <a:spcBef>
                <a:spcPts val="300"/>
              </a:spcBef>
              <a:spcAft>
                <a:spcPts val="0"/>
              </a:spcAft>
              <a:buClr>
                <a:schemeClr val="lt1"/>
              </a:buClr>
              <a:buSzPts val="5400"/>
              <a:buFont typeface="Calibri"/>
              <a:buNone/>
            </a:pPr>
            <a:r>
              <a:rPr lang="en-US" sz="5400" b="0" i="0" u="none" strike="noStrike" cap="none" baseline="30000">
                <a:solidFill>
                  <a:schemeClr val="lt1"/>
                </a:solidFill>
                <a:latin typeface="Calibri"/>
                <a:ea typeface="Calibri"/>
                <a:cs typeface="Calibri"/>
                <a:sym typeface="Calibri"/>
              </a:rPr>
              <a:t>Building 3, Suite 600</a:t>
            </a:r>
            <a:endParaRPr/>
          </a:p>
          <a:p>
            <a:pPr marL="0" marR="0" lvl="0" indent="0" algn="l" rtl="0">
              <a:lnSpc>
                <a:spcPct val="100000"/>
              </a:lnSpc>
              <a:spcBef>
                <a:spcPts val="300"/>
              </a:spcBef>
              <a:spcAft>
                <a:spcPts val="0"/>
              </a:spcAft>
              <a:buClr>
                <a:schemeClr val="lt1"/>
              </a:buClr>
              <a:buSzPts val="5400"/>
              <a:buFont typeface="Calibri"/>
              <a:buNone/>
            </a:pPr>
            <a:r>
              <a:rPr lang="en-US" sz="5400" b="0" i="0" u="none" strike="noStrike" cap="none" baseline="30000">
                <a:solidFill>
                  <a:schemeClr val="lt1"/>
                </a:solidFill>
                <a:latin typeface="Calibri"/>
                <a:ea typeface="Calibri"/>
                <a:cs typeface="Calibri"/>
                <a:sym typeface="Calibri"/>
              </a:rPr>
              <a:t>Charleston, WV 25303 </a:t>
            </a:r>
            <a:endParaRPr/>
          </a:p>
          <a:p>
            <a:pPr marL="0" marR="0" lvl="0" indent="0" algn="l" rtl="0">
              <a:lnSpc>
                <a:spcPct val="100000"/>
              </a:lnSpc>
              <a:spcBef>
                <a:spcPts val="300"/>
              </a:spcBef>
              <a:spcAft>
                <a:spcPts val="0"/>
              </a:spcAft>
              <a:buNone/>
            </a:pPr>
            <a:endParaRPr sz="5400" b="0" i="0" u="none" strike="noStrike" cap="none" baseline="30000">
              <a:solidFill>
                <a:schemeClr val="lt1"/>
              </a:solidFill>
              <a:latin typeface="Calibri"/>
              <a:ea typeface="Calibri"/>
              <a:cs typeface="Calibri"/>
              <a:sym typeface="Calibri"/>
            </a:endParaRPr>
          </a:p>
          <a:p>
            <a:pPr marL="0" marR="0" lvl="0" indent="0" algn="l" rtl="0">
              <a:lnSpc>
                <a:spcPct val="100000"/>
              </a:lnSpc>
              <a:spcBef>
                <a:spcPts val="300"/>
              </a:spcBef>
              <a:spcAft>
                <a:spcPts val="0"/>
              </a:spcAft>
              <a:buNone/>
            </a:pPr>
            <a:r>
              <a:rPr lang="en-US" sz="5400" b="0" i="0" u="none" strike="noStrike" cap="none" baseline="30000">
                <a:solidFill>
                  <a:schemeClr val="lt1"/>
                </a:solidFill>
                <a:latin typeface="Calibri"/>
                <a:ea typeface="Calibri"/>
                <a:cs typeface="Calibri"/>
                <a:sym typeface="Calibri"/>
              </a:rPr>
              <a:t>(304) 558-2234</a:t>
            </a:r>
            <a:endParaRPr/>
          </a:p>
          <a:p>
            <a:pPr marL="0" marR="0" lvl="0" indent="0" algn="l" rtl="0">
              <a:lnSpc>
                <a:spcPct val="100000"/>
              </a:lnSpc>
              <a:spcBef>
                <a:spcPts val="300"/>
              </a:spcBef>
              <a:spcAft>
                <a:spcPts val="0"/>
              </a:spcAft>
              <a:buNone/>
            </a:pPr>
            <a:endParaRPr sz="5400" b="0" i="0" u="none" strike="noStrike" cap="none" baseline="30000">
              <a:solidFill>
                <a:schemeClr val="lt1"/>
              </a:solidFill>
              <a:latin typeface="Proxima Nova"/>
              <a:ea typeface="Proxima Nova"/>
              <a:cs typeface="Proxima Nova"/>
              <a:sym typeface="Proxima Nova"/>
            </a:endParaRPr>
          </a:p>
          <a:p>
            <a:pPr marL="0" marR="0" lvl="0" indent="0" algn="l" rtl="0">
              <a:lnSpc>
                <a:spcPct val="100000"/>
              </a:lnSpc>
              <a:spcBef>
                <a:spcPts val="300"/>
              </a:spcBef>
              <a:spcAft>
                <a:spcPts val="0"/>
              </a:spcAft>
              <a:buNone/>
            </a:pPr>
            <a:r>
              <a:rPr lang="en-US" sz="5400" b="1" i="0" u="none" strike="noStrike" cap="none" baseline="30000">
                <a:solidFill>
                  <a:schemeClr val="lt1"/>
                </a:solidFill>
                <a:latin typeface="Proxima Nova"/>
                <a:ea typeface="Proxima Nova"/>
                <a:cs typeface="Proxima Nova"/>
                <a:sym typeface="Proxima Nova"/>
              </a:rPr>
              <a:t>broadband.wv.gov</a:t>
            </a:r>
            <a:endParaRPr/>
          </a:p>
          <a:p>
            <a:pPr marL="0" marR="0" lvl="0" indent="0" algn="l" rtl="0">
              <a:spcBef>
                <a:spcPts val="300"/>
              </a:spcBef>
              <a:spcAft>
                <a:spcPts val="0"/>
              </a:spcAft>
              <a:buNone/>
            </a:pPr>
            <a:endParaRPr sz="36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oter only" type="blank">
  <p:cSld name="Footer only">
    <p:spTree>
      <p:nvGrpSpPr>
        <p:cNvPr id="1" name="Shape 124"/>
        <p:cNvGrpSpPr/>
        <p:nvPr/>
      </p:nvGrpSpPr>
      <p:grpSpPr>
        <a:xfrm>
          <a:off x="0" y="0"/>
          <a:ext cx="0" cy="0"/>
          <a:chOff x="0" y="0"/>
          <a:chExt cx="0" cy="0"/>
        </a:xfrm>
      </p:grpSpPr>
      <p:sp>
        <p:nvSpPr>
          <p:cNvPr id="125" name="Google Shape;125;p56"/>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6"/>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1983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Content Placeholder 2"/>
          <p:cNvSpPr>
            <a:spLocks noGrp="1"/>
          </p:cNvSpPr>
          <p:nvPr>
            <p:ph idx="1" hasCustomPrompt="1"/>
          </p:nvPr>
        </p:nvSpPr>
        <p:spPr/>
        <p:txBody>
          <a:bodyPr/>
          <a:lstStyle>
            <a:lvl1pPr>
              <a:defRPr baseline="0"/>
            </a:lvl1pPr>
          </a:lstStyle>
          <a:p>
            <a:pPr lvl="0"/>
            <a:r>
              <a:rPr lang="en-US" dirty="0"/>
              <a:t>Body copy goes here</a:t>
            </a:r>
          </a:p>
        </p:txBody>
      </p:sp>
      <p:sp>
        <p:nvSpPr>
          <p:cNvPr id="4" name="Date Placeholder 3"/>
          <p:cNvSpPr>
            <a:spLocks noGrp="1"/>
          </p:cNvSpPr>
          <p:nvPr>
            <p:ph type="dt" sz="half" idx="10"/>
          </p:nvPr>
        </p:nvSpPr>
        <p:spPr/>
        <p:txBody>
          <a:bodyPr/>
          <a:lstStyle/>
          <a:p>
            <a:fld id="{658E02D0-1C62-4DB6-A5D8-F99B7E6648C0}" type="datetimeFigureOut">
              <a:rPr lang="en-US" smtClean="0"/>
              <a:t>9/7/2022</a:t>
            </a:fld>
            <a:endParaRPr lang="en-US" dirty="0"/>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979485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pPr/>
              <a:t>9/7/2022</a:t>
            </a:fld>
            <a:endParaRPr lang="en-US" dirty="0"/>
          </a:p>
        </p:txBody>
      </p:sp>
      <p:sp>
        <p:nvSpPr>
          <p:cNvPr id="4" name="Slide Number Placeholder 3"/>
          <p:cNvSpPr>
            <a:spLocks noGrp="1"/>
          </p:cNvSpPr>
          <p:nvPr>
            <p:ph type="sldNum" sz="quarter" idx="11"/>
          </p:nvPr>
        </p:nvSpPr>
        <p:spPr/>
        <p:txBody>
          <a:bodyPr/>
          <a:lstStyle/>
          <a:p>
            <a:fld id="{525545D6-A97B-4849-A90D-AA9496D82213}" type="slidenum">
              <a:rPr lang="en-US" smtClean="0"/>
              <a:pPr/>
              <a:t>‹#›</a:t>
            </a:fld>
            <a:endParaRPr lang="en-US" dirty="0"/>
          </a:p>
        </p:txBody>
      </p:sp>
      <p:sp>
        <p:nvSpPr>
          <p:cNvPr id="5" name="Content Placeholder 2"/>
          <p:cNvSpPr>
            <a:spLocks noGrp="1"/>
          </p:cNvSpPr>
          <p:nvPr>
            <p:ph idx="1" hasCustomPrompt="1"/>
          </p:nvPr>
        </p:nvSpPr>
        <p:spPr>
          <a:xfrm>
            <a:off x="914401" y="4114800"/>
            <a:ext cx="22682202" cy="7468024"/>
          </a:xfrm>
        </p:spPr>
        <p:txBody>
          <a:bodyPr/>
          <a:lstStyle>
            <a:lvl1pPr marL="685611" indent="-685611">
              <a:buClr>
                <a:srgbClr val="003B5C"/>
              </a:buClr>
              <a:buFont typeface="Arial" panose="020B0604020202020204" pitchFamily="34" charset="0"/>
              <a:buChar char="•"/>
              <a:defRPr baseline="0"/>
            </a:lvl1pPr>
          </a:lstStyle>
          <a:p>
            <a:pPr lvl="0"/>
            <a:r>
              <a:rPr lang="en-US" dirty="0"/>
              <a:t>Bulleted items</a:t>
            </a:r>
          </a:p>
          <a:p>
            <a:pPr lvl="0"/>
            <a:r>
              <a:rPr lang="en-US" dirty="0"/>
              <a:t>Bulleted items</a:t>
            </a:r>
          </a:p>
          <a:p>
            <a:pPr lvl="0"/>
            <a:r>
              <a:rPr lang="en-US" dirty="0"/>
              <a:t>Bulleted items</a:t>
            </a:r>
          </a:p>
          <a:p>
            <a:pPr lvl="0"/>
            <a:endParaRPr lang="en-US" dirty="0"/>
          </a:p>
        </p:txBody>
      </p:sp>
      <p:sp>
        <p:nvSpPr>
          <p:cNvPr id="6" name="Text Placeholder 2"/>
          <p:cNvSpPr>
            <a:spLocks noGrp="1"/>
          </p:cNvSpPr>
          <p:nvPr>
            <p:ph type="body" idx="12" hasCustomPrompt="1"/>
          </p:nvPr>
        </p:nvSpPr>
        <p:spPr>
          <a:xfrm>
            <a:off x="914401" y="3175000"/>
            <a:ext cx="11077576" cy="939800"/>
          </a:xfrm>
        </p:spPr>
        <p:txBody>
          <a:bodyPr anchor="t" anchorCtr="0">
            <a:normAutofit/>
          </a:bodyPr>
          <a:lstStyle>
            <a:lvl1pPr marL="0" indent="0">
              <a:buNone/>
              <a:defRPr sz="4799" b="1" i="0" cap="all" baseline="0">
                <a:solidFill>
                  <a:srgbClr val="BD9B60"/>
                </a:solidFill>
                <a:latin typeface="Calibri" panose="020F0502020204030204" pitchFamily="34" charset="0"/>
                <a:cs typeface="Calibri" panose="020F0502020204030204" pitchFamily="34" charset="0"/>
              </a:defRPr>
            </a:lvl1pPr>
            <a:lvl2pPr marL="457074" indent="0">
              <a:buNone/>
              <a:defRPr sz="2000" b="1"/>
            </a:lvl2pPr>
            <a:lvl3pPr marL="914149" indent="0">
              <a:buNone/>
              <a:defRPr sz="1800" b="1"/>
            </a:lvl3pPr>
            <a:lvl4pPr marL="1371223" indent="0">
              <a:buNone/>
              <a:defRPr sz="1600" b="1"/>
            </a:lvl4pPr>
            <a:lvl5pPr marL="1828297" indent="0">
              <a:buNone/>
              <a:defRPr sz="1600" b="1"/>
            </a:lvl5pPr>
            <a:lvl6pPr marL="2285371" indent="0">
              <a:buNone/>
              <a:defRPr sz="1600" b="1"/>
            </a:lvl6pPr>
            <a:lvl7pPr marL="2742446" indent="0">
              <a:buNone/>
              <a:defRPr sz="1600" b="1"/>
            </a:lvl7pPr>
            <a:lvl8pPr marL="3199520" indent="0">
              <a:buNone/>
              <a:defRPr sz="1600" b="1"/>
            </a:lvl8pPr>
            <a:lvl9pPr marL="3656594" indent="0">
              <a:buNone/>
              <a:defRPr sz="1600" b="1"/>
            </a:lvl9pPr>
          </a:lstStyle>
          <a:p>
            <a:pPr lvl="0"/>
            <a:r>
              <a:rPr lang="en-US" dirty="0"/>
              <a:t>SUBHEAD GOES HERE</a:t>
            </a:r>
          </a:p>
        </p:txBody>
      </p:sp>
    </p:spTree>
    <p:extLst>
      <p:ext uri="{BB962C8B-B14F-4D97-AF65-F5344CB8AC3E}">
        <p14:creationId xmlns:p14="http://schemas.microsoft.com/office/powerpoint/2010/main" val="1588946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3704" y="2383156"/>
            <a:ext cx="21024849" cy="5705476"/>
          </a:xfrm>
        </p:spPr>
        <p:txBody>
          <a:bodyPr anchor="b">
            <a:normAutofit/>
          </a:bodyPr>
          <a:lstStyle>
            <a:lvl1pPr>
              <a:defRPr sz="9598" b="1" i="0" baseline="0">
                <a:latin typeface="Calibri" panose="020F0502020204030204" pitchFamily="34" charset="0"/>
                <a:cs typeface="Calibri" panose="020F0502020204030204" pitchFamily="34" charset="0"/>
              </a:defRPr>
            </a:lvl1pPr>
          </a:lstStyle>
          <a:p>
            <a:r>
              <a:rPr lang="en-US" dirty="0"/>
              <a:t>Section header goes here</a:t>
            </a:r>
          </a:p>
        </p:txBody>
      </p:sp>
      <p:sp>
        <p:nvSpPr>
          <p:cNvPr id="3" name="Text Placeholder 2"/>
          <p:cNvSpPr>
            <a:spLocks noGrp="1"/>
          </p:cNvSpPr>
          <p:nvPr>
            <p:ph type="body" idx="1" hasCustomPrompt="1"/>
          </p:nvPr>
        </p:nvSpPr>
        <p:spPr>
          <a:xfrm>
            <a:off x="1663704" y="8142606"/>
            <a:ext cx="21024849" cy="3000376"/>
          </a:xfrm>
        </p:spPr>
        <p:txBody>
          <a:bodyPr>
            <a:normAutofit/>
          </a:bodyPr>
          <a:lstStyle>
            <a:lvl1pPr marL="0" indent="0">
              <a:buNone/>
              <a:defRPr sz="5399" b="0" i="0" baseline="0">
                <a:solidFill>
                  <a:schemeClr val="tx1">
                    <a:tint val="75000"/>
                  </a:schemeClr>
                </a:solidFill>
                <a:latin typeface="Calibri" panose="020F0502020204030204" pitchFamily="34" charset="0"/>
                <a:cs typeface="Calibri" panose="020F0502020204030204" pitchFamily="34" charset="0"/>
              </a:defRPr>
            </a:lvl1pPr>
            <a:lvl2pPr marL="457074" indent="0">
              <a:buNone/>
              <a:defRPr sz="2000">
                <a:solidFill>
                  <a:schemeClr val="tx1">
                    <a:tint val="75000"/>
                  </a:schemeClr>
                </a:solidFill>
              </a:defRPr>
            </a:lvl2pPr>
            <a:lvl3pPr marL="914149" indent="0">
              <a:buNone/>
              <a:defRPr sz="1800">
                <a:solidFill>
                  <a:schemeClr val="tx1">
                    <a:tint val="75000"/>
                  </a:schemeClr>
                </a:solidFill>
              </a:defRPr>
            </a:lvl3pPr>
            <a:lvl4pPr marL="1371223" indent="0">
              <a:buNone/>
              <a:defRPr sz="1600">
                <a:solidFill>
                  <a:schemeClr val="tx1">
                    <a:tint val="75000"/>
                  </a:schemeClr>
                </a:solidFill>
              </a:defRPr>
            </a:lvl4pPr>
            <a:lvl5pPr marL="1828297" indent="0">
              <a:buNone/>
              <a:defRPr sz="1600">
                <a:solidFill>
                  <a:schemeClr val="tx1">
                    <a:tint val="75000"/>
                  </a:schemeClr>
                </a:solidFill>
              </a:defRPr>
            </a:lvl5pPr>
            <a:lvl6pPr marL="2285371" indent="0">
              <a:buNone/>
              <a:defRPr sz="1600">
                <a:solidFill>
                  <a:schemeClr val="tx1">
                    <a:tint val="75000"/>
                  </a:schemeClr>
                </a:solidFill>
              </a:defRPr>
            </a:lvl6pPr>
            <a:lvl7pPr marL="2742446" indent="0">
              <a:buNone/>
              <a:defRPr sz="1600">
                <a:solidFill>
                  <a:schemeClr val="tx1">
                    <a:tint val="75000"/>
                  </a:schemeClr>
                </a:solidFill>
              </a:defRPr>
            </a:lvl7pPr>
            <a:lvl8pPr marL="3199520" indent="0">
              <a:buNone/>
              <a:defRPr sz="1600">
                <a:solidFill>
                  <a:schemeClr val="tx1">
                    <a:tint val="75000"/>
                  </a:schemeClr>
                </a:solidFill>
              </a:defRPr>
            </a:lvl8pPr>
            <a:lvl9pPr marL="3656594" indent="0">
              <a:buNone/>
              <a:defRPr sz="1600">
                <a:solidFill>
                  <a:schemeClr val="tx1">
                    <a:tint val="75000"/>
                  </a:schemeClr>
                </a:solidFill>
              </a:defRPr>
            </a:lvl9pPr>
          </a:lstStyle>
          <a:p>
            <a:pPr lvl="0"/>
            <a:r>
              <a:rPr lang="en-US" dirty="0"/>
              <a:t>Subhead goes here</a:t>
            </a:r>
          </a:p>
        </p:txBody>
      </p:sp>
      <p:sp>
        <p:nvSpPr>
          <p:cNvPr id="4" name="Date Placeholder 3"/>
          <p:cNvSpPr>
            <a:spLocks noGrp="1"/>
          </p:cNvSpPr>
          <p:nvPr>
            <p:ph type="dt" sz="half" idx="10"/>
          </p:nvPr>
        </p:nvSpPr>
        <p:spPr/>
        <p:txBody>
          <a:bodyPr/>
          <a:lstStyle/>
          <a:p>
            <a:fld id="{658E02D0-1C62-4DB6-A5D8-F99B7E6648C0}" type="datetimeFigureOut">
              <a:rPr lang="en-US" smtClean="0"/>
              <a:t>9/7/2022</a:t>
            </a:fld>
            <a:endParaRPr lang="en-US" dirty="0"/>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247862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l="1" t="20142" r="16778" b="17384"/>
          <a:stretch/>
        </p:blipFill>
        <p:spPr>
          <a:xfrm>
            <a:off x="0" y="1"/>
            <a:ext cx="24377650" cy="13795514"/>
          </a:xfrm>
          <a:prstGeom prst="rect">
            <a:avLst/>
          </a:prstGeom>
        </p:spPr>
      </p:pic>
      <p:sp>
        <p:nvSpPr>
          <p:cNvPr id="6" name="Rectangle 5"/>
          <p:cNvSpPr/>
          <p:nvPr userDrawn="1"/>
        </p:nvSpPr>
        <p:spPr>
          <a:xfrm>
            <a:off x="0" y="1"/>
            <a:ext cx="24377650" cy="13795514"/>
          </a:xfrm>
          <a:prstGeom prst="rect">
            <a:avLst/>
          </a:prstGeom>
          <a:solidFill>
            <a:srgbClr val="BD9B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1" hasCustomPrompt="1"/>
          </p:nvPr>
        </p:nvSpPr>
        <p:spPr>
          <a:xfrm>
            <a:off x="2120268" y="2275840"/>
            <a:ext cx="20137121" cy="4592320"/>
          </a:xfrm>
        </p:spPr>
        <p:txBody>
          <a:bodyPr>
            <a:normAutofit/>
          </a:bodyPr>
          <a:lstStyle>
            <a:lvl1pPr algn="ctr">
              <a:defRPr sz="8798" b="1" i="0" baseline="0">
                <a:solidFill>
                  <a:schemeClr val="bg1"/>
                </a:solidFill>
                <a:latin typeface="Cailbri"/>
              </a:defRPr>
            </a:lvl1pPr>
            <a:lvl2pPr>
              <a:defRPr sz="7198" b="0" i="0">
                <a:latin typeface="Proxima Nova Black" panose="02000506030000020004" pitchFamily="50" charset="0"/>
              </a:defRPr>
            </a:lvl2pPr>
            <a:lvl3pPr>
              <a:defRPr sz="7198" b="0" i="0">
                <a:latin typeface="Proxima Nova Black" panose="02000506030000020004" pitchFamily="50" charset="0"/>
              </a:defRPr>
            </a:lvl3pPr>
            <a:lvl4pPr>
              <a:defRPr sz="7198" b="0" i="0">
                <a:latin typeface="Proxima Nova Black" panose="02000506030000020004" pitchFamily="50" charset="0"/>
              </a:defRPr>
            </a:lvl4pPr>
            <a:lvl5pPr>
              <a:defRPr sz="7198" b="0" i="0">
                <a:latin typeface="Proxima Nova Black" panose="02000506030000020004" pitchFamily="50" charset="0"/>
              </a:defRPr>
            </a:lvl5pPr>
          </a:lstStyle>
          <a:p>
            <a:pPr lvl="0"/>
            <a:r>
              <a:rPr lang="en-US" dirty="0"/>
              <a:t>“Quote goes here</a:t>
            </a:r>
            <a:br>
              <a:rPr lang="en-US" dirty="0"/>
            </a:br>
            <a:r>
              <a:rPr lang="en-US" dirty="0"/>
              <a:t>in this text box.”</a:t>
            </a:r>
          </a:p>
        </p:txBody>
      </p:sp>
      <p:sp>
        <p:nvSpPr>
          <p:cNvPr id="13" name="Text Placeholder 12"/>
          <p:cNvSpPr>
            <a:spLocks noGrp="1"/>
          </p:cNvSpPr>
          <p:nvPr>
            <p:ph type="body" sz="quarter" idx="12" hasCustomPrompt="1"/>
          </p:nvPr>
        </p:nvSpPr>
        <p:spPr>
          <a:xfrm>
            <a:off x="2120108" y="7762239"/>
            <a:ext cx="20137441" cy="955042"/>
          </a:xfrm>
        </p:spPr>
        <p:txBody>
          <a:bodyPr/>
          <a:lstStyle>
            <a:lvl1pPr algn="ctr">
              <a:defRPr b="1" i="0" cap="all" baseline="0">
                <a:solidFill>
                  <a:schemeClr val="bg1"/>
                </a:solidFill>
                <a:latin typeface="Cailbri"/>
              </a:defRPr>
            </a:lvl1pPr>
          </a:lstStyle>
          <a:p>
            <a:pPr lvl="0"/>
            <a:r>
              <a:rPr lang="en-US" dirty="0"/>
              <a:t>— Name </a:t>
            </a:r>
            <a:r>
              <a:rPr lang="en-US" dirty="0" err="1"/>
              <a:t>Name</a:t>
            </a:r>
            <a:endParaRPr lang="en-US" dirty="0"/>
          </a:p>
        </p:txBody>
      </p:sp>
    </p:spTree>
    <p:extLst>
      <p:ext uri="{BB962C8B-B14F-4D97-AF65-F5344CB8AC3E}">
        <p14:creationId xmlns:p14="http://schemas.microsoft.com/office/powerpoint/2010/main" val="37022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 Highlight">
    <p:spTree>
      <p:nvGrpSpPr>
        <p:cNvPr id="1" name=""/>
        <p:cNvGrpSpPr/>
        <p:nvPr/>
      </p:nvGrpSpPr>
      <p:grpSpPr>
        <a:xfrm>
          <a:off x="0" y="0"/>
          <a:ext cx="0" cy="0"/>
          <a:chOff x="0" y="0"/>
          <a:chExt cx="0" cy="0"/>
        </a:xfrm>
      </p:grpSpPr>
      <p:sp>
        <p:nvSpPr>
          <p:cNvPr id="6" name="Rectangle 5"/>
          <p:cNvSpPr/>
          <p:nvPr userDrawn="1"/>
        </p:nvSpPr>
        <p:spPr>
          <a:xfrm>
            <a:off x="0" y="1"/>
            <a:ext cx="24377650" cy="13795514"/>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1" hasCustomPrompt="1"/>
          </p:nvPr>
        </p:nvSpPr>
        <p:spPr>
          <a:xfrm>
            <a:off x="2120268" y="10877550"/>
            <a:ext cx="20137121" cy="1448436"/>
          </a:xfrm>
        </p:spPr>
        <p:txBody>
          <a:bodyPr>
            <a:normAutofit/>
          </a:bodyPr>
          <a:lstStyle>
            <a:lvl1pPr algn="ctr">
              <a:defRPr sz="8798" b="1" i="0" baseline="0">
                <a:solidFill>
                  <a:schemeClr val="bg1"/>
                </a:solidFill>
                <a:latin typeface="Cailbri"/>
              </a:defRPr>
            </a:lvl1pPr>
            <a:lvl2pPr>
              <a:defRPr sz="7198" b="0" i="0">
                <a:latin typeface="Proxima Nova Black" panose="02000506030000020004" pitchFamily="50" charset="0"/>
              </a:defRPr>
            </a:lvl2pPr>
            <a:lvl3pPr>
              <a:defRPr sz="7198" b="0" i="0">
                <a:latin typeface="Proxima Nova Black" panose="02000506030000020004" pitchFamily="50" charset="0"/>
              </a:defRPr>
            </a:lvl3pPr>
            <a:lvl4pPr>
              <a:defRPr sz="7198" b="0" i="0">
                <a:latin typeface="Proxima Nova Black" panose="02000506030000020004" pitchFamily="50" charset="0"/>
              </a:defRPr>
            </a:lvl4pPr>
            <a:lvl5pPr>
              <a:defRPr sz="7198" b="0" i="0">
                <a:latin typeface="Proxima Nova Black" panose="02000506030000020004" pitchFamily="50" charset="0"/>
              </a:defRPr>
            </a:lvl5pPr>
          </a:lstStyle>
          <a:p>
            <a:pPr lvl="0"/>
            <a:r>
              <a:rPr lang="en-US" dirty="0"/>
              <a:t>Highlighted statistic text goes here</a:t>
            </a:r>
          </a:p>
        </p:txBody>
      </p:sp>
    </p:spTree>
    <p:extLst>
      <p:ext uri="{BB962C8B-B14F-4D97-AF65-F5344CB8AC3E}">
        <p14:creationId xmlns:p14="http://schemas.microsoft.com/office/powerpoint/2010/main" val="2559892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Content Placeholder 2"/>
          <p:cNvSpPr>
            <a:spLocks noGrp="1"/>
          </p:cNvSpPr>
          <p:nvPr>
            <p:ph sz="half" idx="1" hasCustomPrompt="1"/>
          </p:nvPr>
        </p:nvSpPr>
        <p:spPr>
          <a:xfrm>
            <a:off x="914403" y="3651251"/>
            <a:ext cx="11198225" cy="7788910"/>
          </a:xfrm>
        </p:spPr>
        <p:txBody>
          <a:bodyPr/>
          <a:lstStyle>
            <a:lvl1pPr>
              <a:defRPr/>
            </a:lvl1pPr>
          </a:lstStyle>
          <a:p>
            <a:pPr lvl="0"/>
            <a:r>
              <a:rPr lang="en-US" dirty="0"/>
              <a:t>Body copy goes here</a:t>
            </a:r>
          </a:p>
        </p:txBody>
      </p:sp>
      <p:sp>
        <p:nvSpPr>
          <p:cNvPr id="5" name="Date Placeholder 4"/>
          <p:cNvSpPr>
            <a:spLocks noGrp="1"/>
          </p:cNvSpPr>
          <p:nvPr>
            <p:ph type="dt" sz="half" idx="10"/>
          </p:nvPr>
        </p:nvSpPr>
        <p:spPr/>
        <p:txBody>
          <a:bodyPr/>
          <a:lstStyle/>
          <a:p>
            <a:fld id="{658E02D0-1C62-4DB6-A5D8-F99B7E6648C0}" type="datetimeFigureOut">
              <a:rPr lang="en-US" smtClean="0"/>
              <a:t>9/7/2022</a:t>
            </a:fld>
            <a:endParaRPr lang="en-US" dirty="0"/>
          </a:p>
        </p:txBody>
      </p:sp>
      <p:sp>
        <p:nvSpPr>
          <p:cNvPr id="7" name="Slide Number Placeholder 6"/>
          <p:cNvSpPr>
            <a:spLocks noGrp="1"/>
          </p:cNvSpPr>
          <p:nvPr>
            <p:ph type="sldNum" sz="quarter" idx="12"/>
          </p:nvPr>
        </p:nvSpPr>
        <p:spPr/>
        <p:txBody>
          <a:bodyPr/>
          <a:lstStyle/>
          <a:p>
            <a:fld id="{525545D6-A97B-4849-A90D-AA9496D82213}" type="slidenum">
              <a:rPr lang="en-US" smtClean="0"/>
              <a:t>‹#›</a:t>
            </a:fld>
            <a:endParaRPr lang="en-US" dirty="0"/>
          </a:p>
        </p:txBody>
      </p:sp>
      <p:sp>
        <p:nvSpPr>
          <p:cNvPr id="9" name="Picture Placeholder 8"/>
          <p:cNvSpPr>
            <a:spLocks noGrp="1"/>
          </p:cNvSpPr>
          <p:nvPr>
            <p:ph type="pic" sz="quarter" idx="13"/>
          </p:nvPr>
        </p:nvSpPr>
        <p:spPr>
          <a:xfrm>
            <a:off x="13065126" y="3651251"/>
            <a:ext cx="10531475" cy="7788910"/>
          </a:xfrm>
        </p:spPr>
        <p:txBody>
          <a:bodyPr/>
          <a:lstStyle/>
          <a:p>
            <a:r>
              <a:rPr lang="en-US" dirty="0"/>
              <a:t>Click icon to add picture</a:t>
            </a:r>
          </a:p>
        </p:txBody>
      </p:sp>
    </p:spTree>
    <p:extLst>
      <p:ext uri="{BB962C8B-B14F-4D97-AF65-F5344CB8AC3E}">
        <p14:creationId xmlns:p14="http://schemas.microsoft.com/office/powerpoint/2010/main" val="193744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914402"/>
            <a:ext cx="22682202" cy="1371600"/>
          </a:xfrm>
        </p:spPr>
        <p:txBody>
          <a:bodyPr/>
          <a:lstStyle>
            <a:lvl1pPr>
              <a:defRPr baseline="0"/>
            </a:lvl1pPr>
          </a:lstStyle>
          <a:p>
            <a:r>
              <a:rPr lang="en-US" dirty="0"/>
              <a:t>Page header goes here</a:t>
            </a:r>
          </a:p>
        </p:txBody>
      </p:sp>
      <p:sp>
        <p:nvSpPr>
          <p:cNvPr id="3" name="Text Placeholder 2"/>
          <p:cNvSpPr>
            <a:spLocks noGrp="1"/>
          </p:cNvSpPr>
          <p:nvPr>
            <p:ph type="body" idx="1" hasCustomPrompt="1"/>
          </p:nvPr>
        </p:nvSpPr>
        <p:spPr>
          <a:xfrm>
            <a:off x="914401" y="3175000"/>
            <a:ext cx="11077576" cy="939800"/>
          </a:xfrm>
        </p:spPr>
        <p:txBody>
          <a:bodyPr anchor="t" anchorCtr="0">
            <a:normAutofit/>
          </a:bodyPr>
          <a:lstStyle>
            <a:lvl1pPr marL="0" indent="0">
              <a:buNone/>
              <a:defRPr sz="4799" b="1" i="0" cap="all" baseline="0">
                <a:solidFill>
                  <a:srgbClr val="BD9B60"/>
                </a:solidFill>
                <a:latin typeface="Cailbri"/>
              </a:defRPr>
            </a:lvl1pPr>
            <a:lvl2pPr marL="457074" indent="0">
              <a:buNone/>
              <a:defRPr sz="2000" b="1"/>
            </a:lvl2pPr>
            <a:lvl3pPr marL="914149" indent="0">
              <a:buNone/>
              <a:defRPr sz="1800" b="1"/>
            </a:lvl3pPr>
            <a:lvl4pPr marL="1371223" indent="0">
              <a:buNone/>
              <a:defRPr sz="1600" b="1"/>
            </a:lvl4pPr>
            <a:lvl5pPr marL="1828297" indent="0">
              <a:buNone/>
              <a:defRPr sz="1600" b="1"/>
            </a:lvl5pPr>
            <a:lvl6pPr marL="2285371" indent="0">
              <a:buNone/>
              <a:defRPr sz="1600" b="1"/>
            </a:lvl6pPr>
            <a:lvl7pPr marL="2742446" indent="0">
              <a:buNone/>
              <a:defRPr sz="1600" b="1"/>
            </a:lvl7pPr>
            <a:lvl8pPr marL="3199520" indent="0">
              <a:buNone/>
              <a:defRPr sz="1600" b="1"/>
            </a:lvl8pPr>
            <a:lvl9pPr marL="3656594" indent="0">
              <a:buNone/>
              <a:defRPr sz="1600" b="1"/>
            </a:lvl9pPr>
          </a:lstStyle>
          <a:p>
            <a:pPr lvl="0"/>
            <a:r>
              <a:rPr lang="en-US" dirty="0"/>
              <a:t>SUBHEAD GOES HERE</a:t>
            </a:r>
          </a:p>
        </p:txBody>
      </p:sp>
      <p:sp>
        <p:nvSpPr>
          <p:cNvPr id="4" name="Content Placeholder 3"/>
          <p:cNvSpPr>
            <a:spLocks noGrp="1"/>
          </p:cNvSpPr>
          <p:nvPr>
            <p:ph sz="half" idx="2"/>
          </p:nvPr>
        </p:nvSpPr>
        <p:spPr>
          <a:xfrm>
            <a:off x="1679577" y="5010150"/>
            <a:ext cx="10312400"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228" y="3175000"/>
            <a:ext cx="10363203" cy="939800"/>
          </a:xfrm>
        </p:spPr>
        <p:txBody>
          <a:bodyPr anchor="t" anchorCtr="0">
            <a:normAutofit/>
          </a:bodyPr>
          <a:lstStyle>
            <a:lvl1pPr marL="0" indent="0">
              <a:buNone/>
              <a:defRPr sz="4799" b="0" i="0" cap="all" baseline="0">
                <a:solidFill>
                  <a:srgbClr val="BD9B60"/>
                </a:solidFill>
                <a:latin typeface="Calibri" panose="020F0502020204030204" pitchFamily="34" charset="0"/>
                <a:cs typeface="Calibri" panose="020F0502020204030204" pitchFamily="34" charset="0"/>
              </a:defRPr>
            </a:lvl1pPr>
            <a:lvl2pPr marL="457074" indent="0">
              <a:buNone/>
              <a:defRPr sz="2000" b="1"/>
            </a:lvl2pPr>
            <a:lvl3pPr marL="914149" indent="0">
              <a:buNone/>
              <a:defRPr sz="1800" b="1"/>
            </a:lvl3pPr>
            <a:lvl4pPr marL="1371223" indent="0">
              <a:buNone/>
              <a:defRPr sz="1600" b="1"/>
            </a:lvl4pPr>
            <a:lvl5pPr marL="1828297" indent="0">
              <a:buNone/>
              <a:defRPr sz="1600" b="1"/>
            </a:lvl5pPr>
            <a:lvl6pPr marL="2285371" indent="0">
              <a:buNone/>
              <a:defRPr sz="1600" b="1"/>
            </a:lvl6pPr>
            <a:lvl7pPr marL="2742446" indent="0">
              <a:buNone/>
              <a:defRPr sz="1600" b="1"/>
            </a:lvl7pPr>
            <a:lvl8pPr marL="3199520" indent="0">
              <a:buNone/>
              <a:defRPr sz="1600" b="1"/>
            </a:lvl8pPr>
            <a:lvl9pPr marL="365659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1228" y="5010150"/>
            <a:ext cx="10363203"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8E02D0-1C62-4DB6-A5D8-F99B7E6648C0}" type="datetimeFigureOut">
              <a:rPr lang="en-US" smtClean="0"/>
              <a:t>9/7/2022</a:t>
            </a:fld>
            <a:endParaRPr lang="en-US" dirty="0"/>
          </a:p>
        </p:txBody>
      </p:sp>
      <p:sp>
        <p:nvSpPr>
          <p:cNvPr id="9" name="Slide Number Placeholder 8"/>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652793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t>9/7/2022</a:t>
            </a:fld>
            <a:endParaRPr lang="en-US" dirty="0"/>
          </a:p>
        </p:txBody>
      </p:sp>
      <p:sp>
        <p:nvSpPr>
          <p:cNvPr id="5" name="Slide Number Placeholder 4"/>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789131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E02D0-1C62-4DB6-A5D8-F99B7E6648C0}" type="datetimeFigureOut">
              <a:rPr lang="en-US" smtClean="0"/>
              <a:t>9/7/2022</a:t>
            </a:fld>
            <a:endParaRPr lang="en-US" dirty="0"/>
          </a:p>
        </p:txBody>
      </p:sp>
      <p:sp>
        <p:nvSpPr>
          <p:cNvPr id="4" name="Slide Number Placeholder 3"/>
          <p:cNvSpPr>
            <a:spLocks noGrp="1"/>
          </p:cNvSpPr>
          <p:nvPr>
            <p:ph type="sldNum" sz="quarter" idx="12"/>
          </p:nvPr>
        </p:nvSpPr>
        <p:spPr/>
        <p:txBody>
          <a:bodyPr/>
          <a:lstStyle/>
          <a:p>
            <a:fld id="{525545D6-A97B-4849-A90D-AA9496D82213}" type="slidenum">
              <a:rPr lang="en-US" smtClean="0"/>
              <a:t>‹#›</a:t>
            </a:fld>
            <a:endParaRPr lang="en-US" dirty="0"/>
          </a:p>
        </p:txBody>
      </p:sp>
    </p:spTree>
    <p:extLst>
      <p:ext uri="{BB962C8B-B14F-4D97-AF65-F5344CB8AC3E}">
        <p14:creationId xmlns:p14="http://schemas.microsoft.com/office/powerpoint/2010/main" val="164148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ed copy">
  <p:cSld name="1_Bulleted copy">
    <p:spTree>
      <p:nvGrpSpPr>
        <p:cNvPr id="1" name="Shape 28"/>
        <p:cNvGrpSpPr/>
        <p:nvPr/>
      </p:nvGrpSpPr>
      <p:grpSpPr>
        <a:xfrm>
          <a:off x="0" y="0"/>
          <a:ext cx="0" cy="0"/>
          <a:chOff x="0" y="0"/>
          <a:chExt cx="0" cy="0"/>
        </a:xfrm>
      </p:grpSpPr>
      <p:sp>
        <p:nvSpPr>
          <p:cNvPr id="29" name="Google Shape;29;p27"/>
          <p:cNvSpPr txBox="1">
            <a:spLocks noGrp="1"/>
          </p:cNvSpPr>
          <p:nvPr>
            <p:ph type="title"/>
          </p:nvPr>
        </p:nvSpPr>
        <p:spPr>
          <a:xfrm>
            <a:off x="914401" y="914400"/>
            <a:ext cx="22682202"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7"/>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2" name="Google Shape;32;p27"/>
          <p:cNvSpPr txBox="1">
            <a:spLocks noGrp="1"/>
          </p:cNvSpPr>
          <p:nvPr>
            <p:ph type="body" idx="1"/>
          </p:nvPr>
        </p:nvSpPr>
        <p:spPr>
          <a:xfrm>
            <a:off x="914401" y="4114800"/>
            <a:ext cx="22682202" cy="7468024"/>
          </a:xfrm>
          <a:prstGeom prst="rect">
            <a:avLst/>
          </a:prstGeom>
          <a:noFill/>
          <a:ln>
            <a:noFill/>
          </a:ln>
        </p:spPr>
        <p:txBody>
          <a:bodyPr spcFirstLastPara="1" wrap="square" lIns="91425" tIns="45700" rIns="91425" bIns="45700" anchor="t" anchorCtr="0">
            <a:normAutofit/>
          </a:bodyPr>
          <a:lstStyle>
            <a:lvl1pPr marL="457074" lvl="0" indent="-533253" algn="l">
              <a:lnSpc>
                <a:spcPct val="90000"/>
              </a:lnSpc>
              <a:spcBef>
                <a:spcPts val="1000"/>
              </a:spcBef>
              <a:spcAft>
                <a:spcPts val="0"/>
              </a:spcAft>
              <a:buClr>
                <a:srgbClr val="003B5C"/>
              </a:buClr>
              <a:buSzPts val="4800"/>
              <a:buFont typeface="Arial"/>
              <a:buChar char="•"/>
              <a:defRPr/>
            </a:lvl1pPr>
            <a:lvl2pPr marL="914149" lvl="1" indent="-228537" algn="l">
              <a:lnSpc>
                <a:spcPct val="90000"/>
              </a:lnSpc>
              <a:spcBef>
                <a:spcPts val="502"/>
              </a:spcBef>
              <a:spcAft>
                <a:spcPts val="0"/>
              </a:spcAft>
              <a:buClr>
                <a:schemeClr val="dk1"/>
              </a:buClr>
              <a:buSzPts val="1800"/>
              <a:buNone/>
              <a:defRPr/>
            </a:lvl2pPr>
            <a:lvl3pPr marL="1371223" lvl="2" indent="-228537" algn="l">
              <a:lnSpc>
                <a:spcPct val="90000"/>
              </a:lnSpc>
              <a:spcBef>
                <a:spcPts val="502"/>
              </a:spcBef>
              <a:spcAft>
                <a:spcPts val="0"/>
              </a:spcAft>
              <a:buClr>
                <a:schemeClr val="dk1"/>
              </a:buClr>
              <a:buSzPts val="1800"/>
              <a:buNone/>
              <a:defRPr/>
            </a:lvl3pPr>
            <a:lvl4pPr marL="1828297" lvl="3" indent="-228537" algn="l">
              <a:lnSpc>
                <a:spcPct val="90000"/>
              </a:lnSpc>
              <a:spcBef>
                <a:spcPts val="502"/>
              </a:spcBef>
              <a:spcAft>
                <a:spcPts val="0"/>
              </a:spcAft>
              <a:buClr>
                <a:schemeClr val="dk1"/>
              </a:buClr>
              <a:buSzPts val="1800"/>
              <a:buNone/>
              <a:defRPr/>
            </a:lvl4pPr>
            <a:lvl5pPr marL="2285371" lvl="4" indent="-228537" algn="l">
              <a:lnSpc>
                <a:spcPct val="90000"/>
              </a:lnSpc>
              <a:spcBef>
                <a:spcPts val="502"/>
              </a:spcBef>
              <a:spcAft>
                <a:spcPts val="0"/>
              </a:spcAft>
              <a:buClr>
                <a:schemeClr val="dk1"/>
              </a:buClr>
              <a:buSzPts val="1800"/>
              <a:buNone/>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
        <p:nvSpPr>
          <p:cNvPr id="33" name="Google Shape;33;p27"/>
          <p:cNvSpPr txBox="1">
            <a:spLocks noGrp="1"/>
          </p:cNvSpPr>
          <p:nvPr>
            <p:ph type="body" idx="2"/>
          </p:nvPr>
        </p:nvSpPr>
        <p:spPr>
          <a:xfrm>
            <a:off x="914401" y="3175000"/>
            <a:ext cx="11077576" cy="939800"/>
          </a:xfrm>
          <a:prstGeom prst="rect">
            <a:avLst/>
          </a:prstGeom>
          <a:noFill/>
          <a:ln>
            <a:noFill/>
          </a:ln>
        </p:spPr>
        <p:txBody>
          <a:bodyPr spcFirstLastPara="1" wrap="square" lIns="91425" tIns="45700" rIns="91425" bIns="45700" anchor="t" anchorCtr="0">
            <a:normAutofit/>
          </a:bodyPr>
          <a:lstStyle>
            <a:lvl1pPr marL="457074" lvl="0" indent="-228537" algn="l">
              <a:lnSpc>
                <a:spcPct val="90000"/>
              </a:lnSpc>
              <a:spcBef>
                <a:spcPts val="1000"/>
              </a:spcBef>
              <a:spcAft>
                <a:spcPts val="0"/>
              </a:spcAft>
              <a:buClr>
                <a:srgbClr val="BD9B60"/>
              </a:buClr>
              <a:buSzPts val="4800"/>
              <a:buNone/>
              <a:defRPr sz="4799" b="1" i="0" cap="none">
                <a:solidFill>
                  <a:srgbClr val="BD9B60"/>
                </a:solidFill>
                <a:latin typeface="Calibri"/>
                <a:ea typeface="Calibri"/>
                <a:cs typeface="Calibri"/>
                <a:sym typeface="Calibri"/>
              </a:defRPr>
            </a:lvl1pPr>
            <a:lvl2pPr marL="914149" lvl="1" indent="-228537" algn="l">
              <a:lnSpc>
                <a:spcPct val="90000"/>
              </a:lnSpc>
              <a:spcBef>
                <a:spcPts val="502"/>
              </a:spcBef>
              <a:spcAft>
                <a:spcPts val="0"/>
              </a:spcAft>
              <a:buClr>
                <a:schemeClr val="dk1"/>
              </a:buClr>
              <a:buSzPts val="2000"/>
              <a:buNone/>
              <a:defRPr sz="2000" b="1"/>
            </a:lvl2pPr>
            <a:lvl3pPr marL="1371223" lvl="2" indent="-228537" algn="l">
              <a:lnSpc>
                <a:spcPct val="90000"/>
              </a:lnSpc>
              <a:spcBef>
                <a:spcPts val="502"/>
              </a:spcBef>
              <a:spcAft>
                <a:spcPts val="0"/>
              </a:spcAft>
              <a:buClr>
                <a:schemeClr val="dk1"/>
              </a:buClr>
              <a:buSzPts val="1800"/>
              <a:buNone/>
              <a:defRPr sz="1800" b="1"/>
            </a:lvl3pPr>
            <a:lvl4pPr marL="1828297" lvl="3" indent="-228537" algn="l">
              <a:lnSpc>
                <a:spcPct val="90000"/>
              </a:lnSpc>
              <a:spcBef>
                <a:spcPts val="502"/>
              </a:spcBef>
              <a:spcAft>
                <a:spcPts val="0"/>
              </a:spcAft>
              <a:buClr>
                <a:schemeClr val="dk1"/>
              </a:buClr>
              <a:buSzPts val="1600"/>
              <a:buNone/>
              <a:defRPr sz="1600" b="1"/>
            </a:lvl4pPr>
            <a:lvl5pPr marL="2285371" lvl="4" indent="-228537" algn="l">
              <a:lnSpc>
                <a:spcPct val="90000"/>
              </a:lnSpc>
              <a:spcBef>
                <a:spcPts val="502"/>
              </a:spcBef>
              <a:spcAft>
                <a:spcPts val="0"/>
              </a:spcAft>
              <a:buClr>
                <a:schemeClr val="dk1"/>
              </a:buClr>
              <a:buSzPts val="1600"/>
              <a:buNone/>
              <a:defRPr sz="1600" b="1"/>
            </a:lvl5pPr>
            <a:lvl6pPr marL="2742446" lvl="5" indent="-228537" algn="l">
              <a:lnSpc>
                <a:spcPct val="90000"/>
              </a:lnSpc>
              <a:spcBef>
                <a:spcPts val="502"/>
              </a:spcBef>
              <a:spcAft>
                <a:spcPts val="0"/>
              </a:spcAft>
              <a:buClr>
                <a:schemeClr val="dk1"/>
              </a:buClr>
              <a:buSzPts val="1600"/>
              <a:buNone/>
              <a:defRPr sz="1600" b="1"/>
            </a:lvl6pPr>
            <a:lvl7pPr marL="3199520" lvl="6" indent="-228537" algn="l">
              <a:lnSpc>
                <a:spcPct val="90000"/>
              </a:lnSpc>
              <a:spcBef>
                <a:spcPts val="502"/>
              </a:spcBef>
              <a:spcAft>
                <a:spcPts val="0"/>
              </a:spcAft>
              <a:buClr>
                <a:schemeClr val="dk1"/>
              </a:buClr>
              <a:buSzPts val="1600"/>
              <a:buNone/>
              <a:defRPr sz="1600" b="1"/>
            </a:lvl7pPr>
            <a:lvl8pPr marL="3656594" lvl="7" indent="-228537" algn="l">
              <a:lnSpc>
                <a:spcPct val="90000"/>
              </a:lnSpc>
              <a:spcBef>
                <a:spcPts val="502"/>
              </a:spcBef>
              <a:spcAft>
                <a:spcPts val="0"/>
              </a:spcAft>
              <a:buClr>
                <a:schemeClr val="dk1"/>
              </a:buClr>
              <a:buSzPts val="1600"/>
              <a:buNone/>
              <a:defRPr sz="1600" b="1"/>
            </a:lvl8pPr>
            <a:lvl9pPr marL="4113669" lvl="8" indent="-228537" algn="l">
              <a:lnSpc>
                <a:spcPct val="90000"/>
              </a:lnSpc>
              <a:spcBef>
                <a:spcPts val="502"/>
              </a:spcBef>
              <a:spcAft>
                <a:spcPts val="0"/>
              </a:spcAft>
              <a:buClr>
                <a:schemeClr val="dk1"/>
              </a:buClr>
              <a:buSzPts val="1600"/>
              <a:buNone/>
              <a:defRPr sz="1600" b="1"/>
            </a:lvl9pPr>
          </a:lstStyle>
          <a:p>
            <a:endParaRPr/>
          </a:p>
        </p:txBody>
      </p:sp>
    </p:spTree>
    <p:extLst>
      <p:ext uri="{BB962C8B-B14F-4D97-AF65-F5344CB8AC3E}">
        <p14:creationId xmlns:p14="http://schemas.microsoft.com/office/powerpoint/2010/main" val="1967501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9664-1906-4B70-A080-2E3EE928D37A}"/>
              </a:ext>
            </a:extLst>
          </p:cNvPr>
          <p:cNvSpPr>
            <a:spLocks noGrp="1"/>
          </p:cNvSpPr>
          <p:nvPr>
            <p:ph type="ctrTitle"/>
          </p:nvPr>
        </p:nvSpPr>
        <p:spPr>
          <a:xfrm>
            <a:off x="3047206" y="2244726"/>
            <a:ext cx="18283238" cy="4775200"/>
          </a:xfrm>
        </p:spPr>
        <p:txBody>
          <a:bodyPr anchor="b"/>
          <a:lstStyle>
            <a:lvl1pPr algn="ctr">
              <a:defRPr sz="11995"/>
            </a:lvl1pPr>
          </a:lstStyle>
          <a:p>
            <a:r>
              <a:rPr lang="en-US"/>
              <a:t>Click to edit Master title style</a:t>
            </a:r>
          </a:p>
        </p:txBody>
      </p:sp>
      <p:sp>
        <p:nvSpPr>
          <p:cNvPr id="3" name="Subtitle 2">
            <a:extLst>
              <a:ext uri="{FF2B5EF4-FFF2-40B4-BE49-F238E27FC236}">
                <a16:creationId xmlns:a16="http://schemas.microsoft.com/office/drawing/2014/main" id="{15F0CA6F-F9F6-42F2-A2BA-8AC74C5140AD}"/>
              </a:ext>
            </a:extLst>
          </p:cNvPr>
          <p:cNvSpPr>
            <a:spLocks noGrp="1"/>
          </p:cNvSpPr>
          <p:nvPr>
            <p:ph type="subTitle" idx="1"/>
          </p:nvPr>
        </p:nvSpPr>
        <p:spPr>
          <a:xfrm>
            <a:off x="3047206" y="7204076"/>
            <a:ext cx="18283238" cy="3311524"/>
          </a:xfrm>
        </p:spPr>
        <p:txBody>
          <a:bodyPr/>
          <a:lstStyle>
            <a:lvl1pPr marL="0" indent="0" algn="ctr">
              <a:buNone/>
              <a:defRPr sz="4799"/>
            </a:lvl1pPr>
            <a:lvl2pPr marL="913921" indent="0" algn="ctr">
              <a:buNone/>
              <a:defRPr sz="3999"/>
            </a:lvl2pPr>
            <a:lvl3pPr marL="1827841" indent="0" algn="ctr">
              <a:buNone/>
              <a:defRPr sz="3599"/>
            </a:lvl3pPr>
            <a:lvl4pPr marL="2741760" indent="0" algn="ctr">
              <a:buNone/>
              <a:defRPr sz="3199"/>
            </a:lvl4pPr>
            <a:lvl5pPr marL="3655680" indent="0" algn="ctr">
              <a:buNone/>
              <a:defRPr sz="3199"/>
            </a:lvl5pPr>
            <a:lvl6pPr marL="4569601" indent="0" algn="ctr">
              <a:buNone/>
              <a:defRPr sz="3199"/>
            </a:lvl6pPr>
            <a:lvl7pPr marL="5483521" indent="0" algn="ctr">
              <a:buNone/>
              <a:defRPr sz="3199"/>
            </a:lvl7pPr>
            <a:lvl8pPr marL="6397440" indent="0" algn="ctr">
              <a:buNone/>
              <a:defRPr sz="3199"/>
            </a:lvl8pPr>
            <a:lvl9pPr marL="7311362" indent="0" algn="ctr">
              <a:buNone/>
              <a:defRPr sz="3199"/>
            </a:lvl9pPr>
          </a:lstStyle>
          <a:p>
            <a:r>
              <a:rPr lang="en-US"/>
              <a:t>Click to edit Master subtitle style</a:t>
            </a:r>
          </a:p>
        </p:txBody>
      </p:sp>
      <p:sp>
        <p:nvSpPr>
          <p:cNvPr id="4" name="Date Placeholder 3">
            <a:extLst>
              <a:ext uri="{FF2B5EF4-FFF2-40B4-BE49-F238E27FC236}">
                <a16:creationId xmlns:a16="http://schemas.microsoft.com/office/drawing/2014/main" id="{47A0852B-C3C7-4118-8B28-0049F7DB1367}"/>
              </a:ext>
            </a:extLst>
          </p:cNvPr>
          <p:cNvSpPr>
            <a:spLocks noGrp="1"/>
          </p:cNvSpPr>
          <p:nvPr>
            <p:ph type="dt" sz="half" idx="10"/>
          </p:nvPr>
        </p:nvSpPr>
        <p:spPr/>
        <p:txBody>
          <a:bodyPr/>
          <a:lstStyle/>
          <a:p>
            <a:fld id="{88DDA097-E185-4A69-B978-F312E3D60BB8}" type="datetimeFigureOut">
              <a:rPr lang="en-US" smtClean="0"/>
              <a:t>9/7/2022</a:t>
            </a:fld>
            <a:endParaRPr lang="en-US"/>
          </a:p>
        </p:txBody>
      </p:sp>
      <p:sp>
        <p:nvSpPr>
          <p:cNvPr id="5" name="Footer Placeholder 4">
            <a:extLst>
              <a:ext uri="{FF2B5EF4-FFF2-40B4-BE49-F238E27FC236}">
                <a16:creationId xmlns:a16="http://schemas.microsoft.com/office/drawing/2014/main" id="{D3D387A4-89E9-4FC6-B655-901B75F33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21F62-41E2-4A0D-8942-1CC002F84C3B}"/>
              </a:ext>
            </a:extLst>
          </p:cNvPr>
          <p:cNvSpPr>
            <a:spLocks noGrp="1"/>
          </p:cNvSpPr>
          <p:nvPr>
            <p:ph type="sldNum" sz="quarter" idx="12"/>
          </p:nvPr>
        </p:nvSpPr>
        <p:spPr/>
        <p:txBody>
          <a:bodyPr/>
          <a:lstStyle/>
          <a:p>
            <a:fld id="{F565E08E-18C2-49D3-9887-2132D0CBE752}" type="slidenum">
              <a:rPr lang="en-US" smtClean="0"/>
              <a:t>‹#›</a:t>
            </a:fld>
            <a:endParaRPr lang="en-US"/>
          </a:p>
        </p:txBody>
      </p:sp>
    </p:spTree>
    <p:extLst>
      <p:ext uri="{BB962C8B-B14F-4D97-AF65-F5344CB8AC3E}">
        <p14:creationId xmlns:p14="http://schemas.microsoft.com/office/powerpoint/2010/main" val="132798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at Highlight">
  <p:cSld name="1_Stat Highlight">
    <p:spTree>
      <p:nvGrpSpPr>
        <p:cNvPr id="1" name="Shape 49"/>
        <p:cNvGrpSpPr/>
        <p:nvPr/>
      </p:nvGrpSpPr>
      <p:grpSpPr>
        <a:xfrm>
          <a:off x="0" y="0"/>
          <a:ext cx="0" cy="0"/>
          <a:chOff x="0" y="0"/>
          <a:chExt cx="0" cy="0"/>
        </a:xfrm>
      </p:grpSpPr>
      <p:sp>
        <p:nvSpPr>
          <p:cNvPr id="50" name="Google Shape;50;p38"/>
          <p:cNvSpPr/>
          <p:nvPr/>
        </p:nvSpPr>
        <p:spPr>
          <a:xfrm>
            <a:off x="5" y="1"/>
            <a:ext cx="24377648" cy="13795514"/>
          </a:xfrm>
          <a:prstGeom prst="rect">
            <a:avLst/>
          </a:prstGeom>
          <a:solidFill>
            <a:srgbClr val="003B5C"/>
          </a:solidFill>
          <a:ln>
            <a:noFill/>
          </a:ln>
        </p:spPr>
        <p:txBody>
          <a:bodyPr spcFirstLastPara="1" wrap="square" lIns="91402" tIns="45690" rIns="91402" bIns="45690" anchor="ctr" anchorCtr="0">
            <a:noAutofit/>
          </a:bodyPr>
          <a:lstStyle/>
          <a:p>
            <a:pPr marL="0" marR="0" lvl="0" indent="0" algn="ctr" rtl="0">
              <a:spcBef>
                <a:spcPts val="0"/>
              </a:spcBef>
              <a:spcAft>
                <a:spcPts val="0"/>
              </a:spcAft>
              <a:buNone/>
            </a:pPr>
            <a:endParaRPr sz="3599">
              <a:solidFill>
                <a:schemeClr val="lt1"/>
              </a:solidFill>
              <a:latin typeface="Proxima Nova"/>
              <a:ea typeface="Proxima Nova"/>
              <a:cs typeface="Proxima Nova"/>
              <a:sym typeface="Proxima Nova"/>
            </a:endParaRPr>
          </a:p>
        </p:txBody>
      </p:sp>
      <p:sp>
        <p:nvSpPr>
          <p:cNvPr id="51" name="Google Shape;51;p38"/>
          <p:cNvSpPr txBox="1">
            <a:spLocks noGrp="1"/>
          </p:cNvSpPr>
          <p:nvPr>
            <p:ph type="body" idx="1"/>
          </p:nvPr>
        </p:nvSpPr>
        <p:spPr>
          <a:xfrm>
            <a:off x="2120268" y="10877550"/>
            <a:ext cx="20137121" cy="1448436"/>
          </a:xfrm>
          <a:prstGeom prst="rect">
            <a:avLst/>
          </a:prstGeom>
          <a:noFill/>
          <a:ln>
            <a:noFill/>
          </a:ln>
        </p:spPr>
        <p:txBody>
          <a:bodyPr spcFirstLastPara="1" wrap="square" lIns="91425" tIns="45700" rIns="91425" bIns="45700" anchor="t" anchorCtr="0">
            <a:normAutofit/>
          </a:bodyPr>
          <a:lstStyle>
            <a:lvl1pPr marL="457074" lvl="0" indent="-228537" algn="ctr">
              <a:lnSpc>
                <a:spcPct val="90000"/>
              </a:lnSpc>
              <a:spcBef>
                <a:spcPts val="1000"/>
              </a:spcBef>
              <a:spcAft>
                <a:spcPts val="0"/>
              </a:spcAft>
              <a:buClr>
                <a:schemeClr val="lt1"/>
              </a:buClr>
              <a:buSzPts val="8800"/>
              <a:buNone/>
              <a:defRPr sz="8798" b="1" i="0">
                <a:solidFill>
                  <a:schemeClr val="lt1"/>
                </a:solidFill>
                <a:latin typeface="Arial"/>
                <a:ea typeface="Arial"/>
                <a:cs typeface="Arial"/>
                <a:sym typeface="Arial"/>
              </a:defRPr>
            </a:lvl1pPr>
            <a:lvl2pPr marL="914149" lvl="1"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2pPr>
            <a:lvl3pPr marL="1371223" lvl="2"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3pPr>
            <a:lvl4pPr marL="1828297" lvl="3"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4pPr>
            <a:lvl5pPr marL="2285371" lvl="4" indent="-228537" algn="l">
              <a:lnSpc>
                <a:spcPct val="90000"/>
              </a:lnSpc>
              <a:spcBef>
                <a:spcPts val="502"/>
              </a:spcBef>
              <a:spcAft>
                <a:spcPts val="0"/>
              </a:spcAft>
              <a:buClr>
                <a:schemeClr val="dk1"/>
              </a:buClr>
              <a:buSzPts val="7200"/>
              <a:buNone/>
              <a:defRPr sz="7198" b="0" i="0">
                <a:latin typeface="Proxima Nova Extrabold"/>
                <a:ea typeface="Proxima Nova Extrabold"/>
                <a:cs typeface="Proxima Nova Extrabold"/>
                <a:sym typeface="Proxima Nova Extrabold"/>
              </a:defRPr>
            </a:lvl5pPr>
            <a:lvl6pPr marL="2742446" lvl="5" indent="-342806" algn="l">
              <a:lnSpc>
                <a:spcPct val="90000"/>
              </a:lnSpc>
              <a:spcBef>
                <a:spcPts val="502"/>
              </a:spcBef>
              <a:spcAft>
                <a:spcPts val="0"/>
              </a:spcAft>
              <a:buClr>
                <a:schemeClr val="dk1"/>
              </a:buClr>
              <a:buSzPts val="1800"/>
              <a:buChar char="•"/>
              <a:defRPr/>
            </a:lvl6pPr>
            <a:lvl7pPr marL="3199520" lvl="6" indent="-342806" algn="l">
              <a:lnSpc>
                <a:spcPct val="90000"/>
              </a:lnSpc>
              <a:spcBef>
                <a:spcPts val="502"/>
              </a:spcBef>
              <a:spcAft>
                <a:spcPts val="0"/>
              </a:spcAft>
              <a:buClr>
                <a:schemeClr val="dk1"/>
              </a:buClr>
              <a:buSzPts val="1800"/>
              <a:buChar char="•"/>
              <a:defRPr/>
            </a:lvl7pPr>
            <a:lvl8pPr marL="3656594" lvl="7" indent="-342806" algn="l">
              <a:lnSpc>
                <a:spcPct val="90000"/>
              </a:lnSpc>
              <a:spcBef>
                <a:spcPts val="502"/>
              </a:spcBef>
              <a:spcAft>
                <a:spcPts val="0"/>
              </a:spcAft>
              <a:buClr>
                <a:schemeClr val="dk1"/>
              </a:buClr>
              <a:buSzPts val="1800"/>
              <a:buChar char="•"/>
              <a:defRPr/>
            </a:lvl8pPr>
            <a:lvl9pPr marL="4113669" lvl="8" indent="-342806" algn="l">
              <a:lnSpc>
                <a:spcPct val="90000"/>
              </a:lnSpc>
              <a:spcBef>
                <a:spcPts val="502"/>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723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1"/>
          <p:cNvSpPr txBox="1">
            <a:spLocks noGrp="1"/>
          </p:cNvSpPr>
          <p:nvPr>
            <p:ph type="title"/>
          </p:nvPr>
        </p:nvSpPr>
        <p:spPr>
          <a:xfrm>
            <a:off x="1663700" y="2383155"/>
            <a:ext cx="21024850" cy="57054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B5C"/>
              </a:buClr>
              <a:buSzPts val="9600"/>
              <a:buFont typeface="Calibri"/>
              <a:buNone/>
              <a:defRPr sz="9600" b="1" i="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1"/>
          <p:cNvSpPr txBox="1">
            <a:spLocks noGrp="1"/>
          </p:cNvSpPr>
          <p:nvPr>
            <p:ph type="body" idx="1"/>
          </p:nvPr>
        </p:nvSpPr>
        <p:spPr>
          <a:xfrm>
            <a:off x="1663700" y="8142605"/>
            <a:ext cx="21024850" cy="30003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5400"/>
              <a:buNone/>
              <a:defRPr sz="5400" b="0" i="0">
                <a:solidFill>
                  <a:srgbClr val="888888"/>
                </a:solidFill>
                <a:latin typeface="Calibri"/>
                <a:ea typeface="Calibri"/>
                <a:cs typeface="Calibri"/>
                <a:sym typeface="Calibri"/>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21"/>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914400" y="3200400"/>
            <a:ext cx="22682200" cy="83824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4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2"/>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8"/>
        <p:cNvGrpSpPr/>
        <p:nvPr/>
      </p:nvGrpSpPr>
      <p:grpSpPr>
        <a:xfrm>
          <a:off x="0" y="0"/>
          <a:ext cx="0" cy="0"/>
          <a:chOff x="0" y="0"/>
          <a:chExt cx="0" cy="0"/>
        </a:xfrm>
      </p:grpSpPr>
      <p:pic>
        <p:nvPicPr>
          <p:cNvPr id="39" name="Google Shape;39;p23"/>
          <p:cNvPicPr preferRelativeResize="0"/>
          <p:nvPr/>
        </p:nvPicPr>
        <p:blipFill rotWithShape="1">
          <a:blip r:embed="rId2">
            <a:alphaModFix/>
          </a:blip>
          <a:srcRect l="1" t="20142" r="16777" b="17383"/>
          <a:stretch/>
        </p:blipFill>
        <p:spPr>
          <a:xfrm>
            <a:off x="0" y="0"/>
            <a:ext cx="24377650" cy="13795513"/>
          </a:xfrm>
          <a:prstGeom prst="rect">
            <a:avLst/>
          </a:prstGeom>
          <a:noFill/>
          <a:ln>
            <a:noFill/>
          </a:ln>
        </p:spPr>
      </p:pic>
      <p:sp>
        <p:nvSpPr>
          <p:cNvPr id="40" name="Google Shape;40;p23"/>
          <p:cNvSpPr/>
          <p:nvPr/>
        </p:nvSpPr>
        <p:spPr>
          <a:xfrm>
            <a:off x="0" y="0"/>
            <a:ext cx="24377650" cy="13795514"/>
          </a:xfrm>
          <a:prstGeom prst="rect">
            <a:avLst/>
          </a:prstGeom>
          <a:solidFill>
            <a:srgbClr val="BD9B6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Proxima Nova"/>
              <a:ea typeface="Proxima Nova"/>
              <a:cs typeface="Proxima Nova"/>
              <a:sym typeface="Proxima Nova"/>
            </a:endParaRPr>
          </a:p>
        </p:txBody>
      </p:sp>
      <p:sp>
        <p:nvSpPr>
          <p:cNvPr id="41" name="Google Shape;41;p23"/>
          <p:cNvSpPr txBox="1">
            <a:spLocks noGrp="1"/>
          </p:cNvSpPr>
          <p:nvPr>
            <p:ph type="body" idx="1"/>
          </p:nvPr>
        </p:nvSpPr>
        <p:spPr>
          <a:xfrm>
            <a:off x="2120265" y="2275840"/>
            <a:ext cx="20137121" cy="459232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800"/>
              <a:buNone/>
              <a:defRPr sz="8800" b="1"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2pPr>
            <a:lvl3pPr marL="1371600" lvl="2"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3pPr>
            <a:lvl4pPr marL="1828800" lvl="3"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4pPr>
            <a:lvl5pPr marL="2286000" lvl="4"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body" idx="2"/>
          </p:nvPr>
        </p:nvSpPr>
        <p:spPr>
          <a:xfrm>
            <a:off x="2120106" y="7762239"/>
            <a:ext cx="20137438" cy="95504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800"/>
              <a:buNone/>
              <a:defRPr b="1"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914400" y="650875"/>
            <a:ext cx="22682200"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4"/>
          <p:cNvSpPr txBox="1">
            <a:spLocks noGrp="1"/>
          </p:cNvSpPr>
          <p:nvPr>
            <p:ph type="body" idx="1"/>
          </p:nvPr>
        </p:nvSpPr>
        <p:spPr>
          <a:xfrm>
            <a:off x="1111250" y="2022475"/>
            <a:ext cx="11077575" cy="9397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BD9B60"/>
              </a:buClr>
              <a:buSzPts val="4800"/>
              <a:buNone/>
              <a:defRPr sz="4800" b="1" i="0" cap="none">
                <a:solidFill>
                  <a:srgbClr val="BD9B60"/>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4"/>
          <p:cNvSpPr txBox="1">
            <a:spLocks noGrp="1"/>
          </p:cNvSpPr>
          <p:nvPr>
            <p:ph type="body" idx="2"/>
          </p:nvPr>
        </p:nvSpPr>
        <p:spPr>
          <a:xfrm>
            <a:off x="1111250" y="3683000"/>
            <a:ext cx="10312400" cy="736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4"/>
          <p:cNvSpPr txBox="1">
            <a:spLocks noGrp="1"/>
          </p:cNvSpPr>
          <p:nvPr>
            <p:ph type="body" idx="3"/>
          </p:nvPr>
        </p:nvSpPr>
        <p:spPr>
          <a:xfrm>
            <a:off x="12341225" y="2022474"/>
            <a:ext cx="10363200" cy="9397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BD9B60"/>
              </a:buClr>
              <a:buSzPts val="4800"/>
              <a:buNone/>
              <a:defRPr sz="4800" b="0" i="0" cap="none">
                <a:solidFill>
                  <a:srgbClr val="BD9B60"/>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4"/>
          <p:cNvSpPr txBox="1">
            <a:spLocks noGrp="1"/>
          </p:cNvSpPr>
          <p:nvPr>
            <p:ph type="body" idx="4"/>
          </p:nvPr>
        </p:nvSpPr>
        <p:spPr>
          <a:xfrm>
            <a:off x="12341225" y="3682999"/>
            <a:ext cx="10363200" cy="736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4"/>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4"/>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ed copy">
  <p:cSld name="Bulleted copy">
    <p:spTree>
      <p:nvGrpSpPr>
        <p:cNvPr id="1" name="Shape 51"/>
        <p:cNvGrpSpPr/>
        <p:nvPr/>
      </p:nvGrpSpPr>
      <p:grpSpPr>
        <a:xfrm>
          <a:off x="0" y="0"/>
          <a:ext cx="0" cy="0"/>
          <a:chOff x="0" y="0"/>
          <a:chExt cx="0" cy="0"/>
        </a:xfrm>
      </p:grpSpPr>
      <p:sp>
        <p:nvSpPr>
          <p:cNvPr id="52" name="Google Shape;52;p25"/>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B5C"/>
              </a:buClr>
              <a:buSzPts val="8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5"/>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25"/>
          <p:cNvSpPr txBox="1">
            <a:spLocks noGrp="1"/>
          </p:cNvSpPr>
          <p:nvPr>
            <p:ph type="body" idx="1"/>
          </p:nvPr>
        </p:nvSpPr>
        <p:spPr>
          <a:xfrm>
            <a:off x="914400" y="4114800"/>
            <a:ext cx="22682200" cy="7468023"/>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000"/>
              </a:spcBef>
              <a:spcAft>
                <a:spcPts val="0"/>
              </a:spcAft>
              <a:buClr>
                <a:srgbClr val="003B5C"/>
              </a:buClr>
              <a:buSzPts val="4800"/>
              <a:buFont typeface="Arial"/>
              <a:buChar char="•"/>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25"/>
          <p:cNvSpPr txBox="1">
            <a:spLocks noGrp="1"/>
          </p:cNvSpPr>
          <p:nvPr>
            <p:ph type="body" idx="2"/>
          </p:nvPr>
        </p:nvSpPr>
        <p:spPr>
          <a:xfrm>
            <a:off x="914400" y="3175001"/>
            <a:ext cx="11077575" cy="9397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BD9B60"/>
              </a:buClr>
              <a:buSzPts val="4800"/>
              <a:buNone/>
              <a:defRPr sz="4800" b="1" i="0" cap="none">
                <a:solidFill>
                  <a:srgbClr val="BD9B60"/>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t Highlight">
  <p:cSld name="Stat Highlight">
    <p:spTree>
      <p:nvGrpSpPr>
        <p:cNvPr id="1" name="Shape 57"/>
        <p:cNvGrpSpPr/>
        <p:nvPr/>
      </p:nvGrpSpPr>
      <p:grpSpPr>
        <a:xfrm>
          <a:off x="0" y="0"/>
          <a:ext cx="0" cy="0"/>
          <a:chOff x="0" y="0"/>
          <a:chExt cx="0" cy="0"/>
        </a:xfrm>
      </p:grpSpPr>
      <p:sp>
        <p:nvSpPr>
          <p:cNvPr id="58" name="Google Shape;58;p27"/>
          <p:cNvSpPr/>
          <p:nvPr/>
        </p:nvSpPr>
        <p:spPr>
          <a:xfrm>
            <a:off x="0" y="0"/>
            <a:ext cx="24377650" cy="13795514"/>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Proxima Nova"/>
              <a:ea typeface="Proxima Nova"/>
              <a:cs typeface="Proxima Nova"/>
              <a:sym typeface="Proxima Nova"/>
            </a:endParaRPr>
          </a:p>
        </p:txBody>
      </p:sp>
      <p:sp>
        <p:nvSpPr>
          <p:cNvPr id="59" name="Google Shape;59;p27"/>
          <p:cNvSpPr txBox="1">
            <a:spLocks noGrp="1"/>
          </p:cNvSpPr>
          <p:nvPr>
            <p:ph type="body" idx="1"/>
          </p:nvPr>
        </p:nvSpPr>
        <p:spPr>
          <a:xfrm>
            <a:off x="2120265" y="10877549"/>
            <a:ext cx="20137121" cy="144843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800"/>
              <a:buNone/>
              <a:defRPr sz="8800" b="1"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2pPr>
            <a:lvl3pPr marL="1371600" lvl="2"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3pPr>
            <a:lvl4pPr marL="1828800" lvl="3"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4pPr>
            <a:lvl5pPr marL="2286000" lvl="4" indent="-228600" algn="l">
              <a:lnSpc>
                <a:spcPct val="90000"/>
              </a:lnSpc>
              <a:spcBef>
                <a:spcPts val="500"/>
              </a:spcBef>
              <a:spcAft>
                <a:spcPts val="0"/>
              </a:spcAft>
              <a:buClr>
                <a:schemeClr val="dk1"/>
              </a:buClr>
              <a:buSzPts val="7200"/>
              <a:buNone/>
              <a:defRPr sz="7200" b="0" i="0">
                <a:latin typeface="Proxima Nova Extrabold"/>
                <a:ea typeface="Proxima Nova Extrabold"/>
                <a:cs typeface="Proxima Nova Extrabold"/>
                <a:sym typeface="Proxima Nova Extrabol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pn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5.sv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20"/>
          <p:cNvSpPr/>
          <p:nvPr/>
        </p:nvSpPr>
        <p:spPr>
          <a:xfrm>
            <a:off x="5499510" y="12017456"/>
            <a:ext cx="1590483" cy="1725143"/>
          </a:xfrm>
          <a:prstGeom prst="rect">
            <a:avLst/>
          </a:prstGeom>
          <a:solidFill>
            <a:srgbClr val="0023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lt1"/>
                </a:solidFill>
                <a:latin typeface="Proxima Nova"/>
                <a:ea typeface="Proxima Nova"/>
                <a:cs typeface="Proxima Nova"/>
                <a:sym typeface="Proxima Nova"/>
              </a:rPr>
              <a:t>v</a:t>
            </a:r>
            <a:endParaRPr/>
          </a:p>
        </p:txBody>
      </p:sp>
      <p:sp>
        <p:nvSpPr>
          <p:cNvPr id="21" name="Google Shape;21;p20"/>
          <p:cNvSpPr/>
          <p:nvPr/>
        </p:nvSpPr>
        <p:spPr>
          <a:xfrm>
            <a:off x="0" y="12631172"/>
            <a:ext cx="24684014" cy="1080607"/>
          </a:xfrm>
          <a:prstGeom prst="rect">
            <a:avLst/>
          </a:prstGeom>
          <a:solidFill>
            <a:srgbClr val="BD9B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Proxima Nova"/>
              <a:ea typeface="Proxima Nova"/>
              <a:cs typeface="Proxima Nova"/>
              <a:sym typeface="Proxima Nova"/>
            </a:endParaRPr>
          </a:p>
        </p:txBody>
      </p:sp>
      <p:sp>
        <p:nvSpPr>
          <p:cNvPr id="22" name="Google Shape;22;p20"/>
          <p:cNvSpPr/>
          <p:nvPr/>
        </p:nvSpPr>
        <p:spPr>
          <a:xfrm>
            <a:off x="0" y="12015418"/>
            <a:ext cx="7034363" cy="1725143"/>
          </a:xfrm>
          <a:prstGeom prst="flowChartInputOutpu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Proxima Nova"/>
              <a:ea typeface="Proxima Nova"/>
              <a:cs typeface="Proxima Nova"/>
              <a:sym typeface="Proxima Nova"/>
            </a:endParaRPr>
          </a:p>
        </p:txBody>
      </p:sp>
      <p:sp>
        <p:nvSpPr>
          <p:cNvPr id="23" name="Google Shape;23;p20"/>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3B5C"/>
              </a:buClr>
              <a:buSzPts val="8000"/>
              <a:buFont typeface="Calibri"/>
              <a:buNone/>
              <a:defRPr sz="8000" b="1" i="0" u="none" strike="noStrike" cap="none">
                <a:solidFill>
                  <a:srgbClr val="003B5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20"/>
          <p:cNvSpPr txBox="1">
            <a:spLocks noGrp="1"/>
          </p:cNvSpPr>
          <p:nvPr>
            <p:ph type="body" idx="1"/>
          </p:nvPr>
        </p:nvSpPr>
        <p:spPr>
          <a:xfrm>
            <a:off x="914400" y="3200400"/>
            <a:ext cx="22682200" cy="838242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2pPr>
            <a:lvl3pPr marL="1371600" marR="0" lvl="2"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3pPr>
            <a:lvl4pPr marL="1828800" marR="0" lvl="3"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4pPr>
            <a:lvl5pPr marL="2286000" marR="0" lvl="4"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25" name="Google Shape;25;p20"/>
          <p:cNvSpPr txBox="1">
            <a:spLocks noGrp="1"/>
          </p:cNvSpPr>
          <p:nvPr>
            <p:ph type="dt" idx="10"/>
          </p:nvPr>
        </p:nvSpPr>
        <p:spPr>
          <a:xfrm>
            <a:off x="19974561" y="12712700"/>
            <a:ext cx="1808480" cy="73025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800" b="1" i="0" u="none" strike="noStrike" cap="none">
                <a:solidFill>
                  <a:schemeClr val="lt1"/>
                </a:solidFill>
                <a:latin typeface="Proxima Nova"/>
                <a:ea typeface="Proxima Nova"/>
                <a:cs typeface="Proxima Nova"/>
                <a:sym typeface="Proxima Nova"/>
              </a:defRPr>
            </a:lvl1pPr>
            <a:lvl2pPr marR="0" lvl="1"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2pPr>
            <a:lvl3pPr marR="0" lvl="2"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3pPr>
            <a:lvl4pPr marR="0" lvl="3"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4pPr>
            <a:lvl5pPr marR="0" lvl="4"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5pPr>
            <a:lvl6pPr marR="0" lvl="5"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6pPr>
            <a:lvl7pPr marR="0" lvl="6"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7pPr>
            <a:lvl8pPr marR="0" lvl="7"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8pPr>
            <a:lvl9pPr marR="0" lvl="8" algn="l" rtl="0">
              <a:spcBef>
                <a:spcPts val="0"/>
              </a:spcBef>
              <a:spcAft>
                <a:spcPts val="0"/>
              </a:spcAft>
              <a:buSzPts val="1400"/>
              <a:buNone/>
              <a:defRPr sz="3600" b="0" i="0" u="none" strike="noStrike" cap="none">
                <a:solidFill>
                  <a:schemeClr val="dk1"/>
                </a:solidFill>
                <a:latin typeface="Proxima Nova"/>
                <a:ea typeface="Proxima Nova"/>
                <a:cs typeface="Proxima Nova"/>
                <a:sym typeface="Proxima Nova"/>
              </a:defRPr>
            </a:lvl9pPr>
          </a:lstStyle>
          <a:p>
            <a:endParaRPr/>
          </a:p>
        </p:txBody>
      </p:sp>
      <p:sp>
        <p:nvSpPr>
          <p:cNvPr id="26" name="Google Shape;26;p20"/>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1" i="0" u="none" strike="noStrike" cap="none">
                <a:solidFill>
                  <a:schemeClr val="lt1"/>
                </a:solidFill>
                <a:latin typeface="Proxima Nova"/>
                <a:ea typeface="Proxima Nova"/>
                <a:cs typeface="Proxima Nova"/>
                <a:sym typeface="Proxima Nova"/>
              </a:defRPr>
            </a:lvl1pPr>
            <a:lvl2pPr marL="0" marR="0" lvl="1" indent="0" algn="r" rtl="0">
              <a:spcBef>
                <a:spcPts val="0"/>
              </a:spcBef>
              <a:buNone/>
              <a:defRPr sz="1800" b="1" i="0" u="none" strike="noStrike" cap="none">
                <a:solidFill>
                  <a:schemeClr val="lt1"/>
                </a:solidFill>
                <a:latin typeface="Proxima Nova"/>
                <a:ea typeface="Proxima Nova"/>
                <a:cs typeface="Proxima Nova"/>
                <a:sym typeface="Proxima Nova"/>
              </a:defRPr>
            </a:lvl2pPr>
            <a:lvl3pPr marL="0" marR="0" lvl="2" indent="0" algn="r" rtl="0">
              <a:spcBef>
                <a:spcPts val="0"/>
              </a:spcBef>
              <a:buNone/>
              <a:defRPr sz="1800" b="1" i="0" u="none" strike="noStrike" cap="none">
                <a:solidFill>
                  <a:schemeClr val="lt1"/>
                </a:solidFill>
                <a:latin typeface="Proxima Nova"/>
                <a:ea typeface="Proxima Nova"/>
                <a:cs typeface="Proxima Nova"/>
                <a:sym typeface="Proxima Nova"/>
              </a:defRPr>
            </a:lvl3pPr>
            <a:lvl4pPr marL="0" marR="0" lvl="3" indent="0" algn="r" rtl="0">
              <a:spcBef>
                <a:spcPts val="0"/>
              </a:spcBef>
              <a:buNone/>
              <a:defRPr sz="1800" b="1" i="0" u="none" strike="noStrike" cap="none">
                <a:solidFill>
                  <a:schemeClr val="lt1"/>
                </a:solidFill>
                <a:latin typeface="Proxima Nova"/>
                <a:ea typeface="Proxima Nova"/>
                <a:cs typeface="Proxima Nova"/>
                <a:sym typeface="Proxima Nova"/>
              </a:defRPr>
            </a:lvl4pPr>
            <a:lvl5pPr marL="0" marR="0" lvl="4" indent="0" algn="r" rtl="0">
              <a:spcBef>
                <a:spcPts val="0"/>
              </a:spcBef>
              <a:buNone/>
              <a:defRPr sz="1800" b="1" i="0" u="none" strike="noStrike" cap="none">
                <a:solidFill>
                  <a:schemeClr val="lt1"/>
                </a:solidFill>
                <a:latin typeface="Proxima Nova"/>
                <a:ea typeface="Proxima Nova"/>
                <a:cs typeface="Proxima Nova"/>
                <a:sym typeface="Proxima Nova"/>
              </a:defRPr>
            </a:lvl5pPr>
            <a:lvl6pPr marL="0" marR="0" lvl="5" indent="0" algn="r" rtl="0">
              <a:spcBef>
                <a:spcPts val="0"/>
              </a:spcBef>
              <a:buNone/>
              <a:defRPr sz="1800" b="1" i="0" u="none" strike="noStrike" cap="none">
                <a:solidFill>
                  <a:schemeClr val="lt1"/>
                </a:solidFill>
                <a:latin typeface="Proxima Nova"/>
                <a:ea typeface="Proxima Nova"/>
                <a:cs typeface="Proxima Nova"/>
                <a:sym typeface="Proxima Nova"/>
              </a:defRPr>
            </a:lvl6pPr>
            <a:lvl7pPr marL="0" marR="0" lvl="6" indent="0" algn="r" rtl="0">
              <a:spcBef>
                <a:spcPts val="0"/>
              </a:spcBef>
              <a:buNone/>
              <a:defRPr sz="1800" b="1" i="0" u="none" strike="noStrike" cap="none">
                <a:solidFill>
                  <a:schemeClr val="lt1"/>
                </a:solidFill>
                <a:latin typeface="Proxima Nova"/>
                <a:ea typeface="Proxima Nova"/>
                <a:cs typeface="Proxima Nova"/>
                <a:sym typeface="Proxima Nova"/>
              </a:defRPr>
            </a:lvl7pPr>
            <a:lvl8pPr marL="0" marR="0" lvl="7" indent="0" algn="r" rtl="0">
              <a:spcBef>
                <a:spcPts val="0"/>
              </a:spcBef>
              <a:buNone/>
              <a:defRPr sz="1800" b="1" i="0" u="none" strike="noStrike" cap="none">
                <a:solidFill>
                  <a:schemeClr val="lt1"/>
                </a:solidFill>
                <a:latin typeface="Proxima Nova"/>
                <a:ea typeface="Proxima Nova"/>
                <a:cs typeface="Proxima Nova"/>
                <a:sym typeface="Proxima Nova"/>
              </a:defRPr>
            </a:lvl8pPr>
            <a:lvl9pPr marL="0" marR="0" lvl="8" indent="0" algn="r" rtl="0">
              <a:spcBef>
                <a:spcPts val="0"/>
              </a:spcBef>
              <a:buNone/>
              <a:defRPr sz="1800" b="1" i="0" u="none" strike="noStrike" cap="none">
                <a:solidFill>
                  <a:schemeClr val="lt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0"/>
          <p:cNvPicPr preferRelativeResize="0"/>
          <p:nvPr/>
        </p:nvPicPr>
        <p:blipFill rotWithShape="1">
          <a:blip r:embed="rId11">
            <a:alphaModFix/>
          </a:blip>
          <a:srcRect/>
          <a:stretch/>
        </p:blipFill>
        <p:spPr>
          <a:xfrm>
            <a:off x="1724025" y="12312598"/>
            <a:ext cx="3271087" cy="1214687"/>
          </a:xfrm>
          <a:prstGeom prst="rect">
            <a:avLst/>
          </a:prstGeom>
          <a:noFill/>
          <a:ln>
            <a:noFill/>
          </a:ln>
          <a:effectLst>
            <a:outerShdw blurRad="317500" dist="38100" dir="2700000" algn="tl" rotWithShape="0">
              <a:srgbClr val="000000">
                <a:alpha val="49803"/>
              </a:srgbClr>
            </a:outerShdw>
          </a:effectLst>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28"/>
          <p:cNvSpPr/>
          <p:nvPr/>
        </p:nvSpPr>
        <p:spPr>
          <a:xfrm>
            <a:off x="5499514" y="12017456"/>
            <a:ext cx="1590484" cy="1725144"/>
          </a:xfrm>
          <a:prstGeom prst="rect">
            <a:avLst/>
          </a:prstGeom>
          <a:solidFill>
            <a:srgbClr val="002336"/>
          </a:solidFill>
          <a:ln>
            <a:noFill/>
          </a:ln>
        </p:spPr>
        <p:txBody>
          <a:bodyPr spcFirstLastPara="1" wrap="square" lIns="91402" tIns="45690" rIns="91402" bIns="45690" anchor="ctr" anchorCtr="0">
            <a:noAutofit/>
          </a:bodyPr>
          <a:lstStyle/>
          <a:p>
            <a:pPr marL="0" marR="0" lvl="0" indent="0" algn="ctr" rtl="0">
              <a:spcBef>
                <a:spcPts val="0"/>
              </a:spcBef>
              <a:spcAft>
                <a:spcPts val="0"/>
              </a:spcAft>
              <a:buNone/>
            </a:pPr>
            <a:r>
              <a:rPr lang="en-US" sz="3599" b="0" i="0" u="none" strike="noStrike" cap="none">
                <a:solidFill>
                  <a:schemeClr val="lt1"/>
                </a:solidFill>
                <a:latin typeface="Proxima Nova"/>
                <a:ea typeface="Proxima Nova"/>
                <a:cs typeface="Proxima Nova"/>
                <a:sym typeface="Proxima Nova"/>
              </a:rPr>
              <a:t>v</a:t>
            </a:r>
            <a:endParaRPr sz="1800"/>
          </a:p>
        </p:txBody>
      </p:sp>
      <p:sp>
        <p:nvSpPr>
          <p:cNvPr id="75" name="Google Shape;75;p28"/>
          <p:cNvSpPr/>
          <p:nvPr/>
        </p:nvSpPr>
        <p:spPr>
          <a:xfrm>
            <a:off x="1" y="12631172"/>
            <a:ext cx="24684012" cy="1080608"/>
          </a:xfrm>
          <a:prstGeom prst="rect">
            <a:avLst/>
          </a:prstGeom>
          <a:solidFill>
            <a:srgbClr val="BD9B60"/>
          </a:solidFill>
          <a:ln>
            <a:noFill/>
          </a:ln>
        </p:spPr>
        <p:txBody>
          <a:bodyPr spcFirstLastPara="1" wrap="square" lIns="91402" tIns="45690" rIns="91402" bIns="45690" anchor="ctr" anchorCtr="0">
            <a:noAutofit/>
          </a:bodyPr>
          <a:lstStyle/>
          <a:p>
            <a:pPr marL="0" marR="0" lvl="0" indent="0" algn="ctr" rtl="0">
              <a:spcBef>
                <a:spcPts val="0"/>
              </a:spcBef>
              <a:spcAft>
                <a:spcPts val="0"/>
              </a:spcAft>
              <a:buNone/>
            </a:pPr>
            <a:endParaRPr sz="3599" b="0" i="0" u="none" strike="noStrike" cap="none">
              <a:solidFill>
                <a:schemeClr val="lt1"/>
              </a:solidFill>
              <a:latin typeface="Proxima Nova"/>
              <a:ea typeface="Proxima Nova"/>
              <a:cs typeface="Proxima Nova"/>
              <a:sym typeface="Proxima Nova"/>
            </a:endParaRPr>
          </a:p>
        </p:txBody>
      </p:sp>
      <p:sp>
        <p:nvSpPr>
          <p:cNvPr id="76" name="Google Shape;76;p28"/>
          <p:cNvSpPr/>
          <p:nvPr/>
        </p:nvSpPr>
        <p:spPr>
          <a:xfrm>
            <a:off x="1" y="12015418"/>
            <a:ext cx="7034366" cy="1725144"/>
          </a:xfrm>
          <a:prstGeom prst="flowChartInputOutput">
            <a:avLst/>
          </a:prstGeom>
          <a:solidFill>
            <a:srgbClr val="003B5C"/>
          </a:solidFill>
          <a:ln>
            <a:noFill/>
          </a:ln>
        </p:spPr>
        <p:txBody>
          <a:bodyPr spcFirstLastPara="1" wrap="square" lIns="91402" tIns="45690" rIns="91402" bIns="45690" anchor="ctr" anchorCtr="0">
            <a:noAutofit/>
          </a:bodyPr>
          <a:lstStyle/>
          <a:p>
            <a:pPr marL="0" marR="0" lvl="0" indent="0" algn="ctr" rtl="0">
              <a:spcBef>
                <a:spcPts val="0"/>
              </a:spcBef>
              <a:spcAft>
                <a:spcPts val="0"/>
              </a:spcAft>
              <a:buNone/>
            </a:pPr>
            <a:endParaRPr sz="3599" b="0" i="0" u="none" strike="noStrike" cap="none">
              <a:solidFill>
                <a:schemeClr val="lt1"/>
              </a:solidFill>
              <a:latin typeface="Proxima Nova"/>
              <a:ea typeface="Proxima Nova"/>
              <a:cs typeface="Proxima Nova"/>
              <a:sym typeface="Proxima Nova"/>
            </a:endParaRPr>
          </a:p>
        </p:txBody>
      </p:sp>
      <p:sp>
        <p:nvSpPr>
          <p:cNvPr id="77" name="Google Shape;77;p28"/>
          <p:cNvSpPr txBox="1">
            <a:spLocks noGrp="1"/>
          </p:cNvSpPr>
          <p:nvPr>
            <p:ph type="title"/>
          </p:nvPr>
        </p:nvSpPr>
        <p:spPr>
          <a:xfrm>
            <a:off x="914401" y="914400"/>
            <a:ext cx="22682202" cy="1371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3B5C"/>
              </a:buClr>
              <a:buSzPts val="8000"/>
              <a:buFont typeface="Calibri"/>
              <a:buNone/>
              <a:defRPr sz="8000" b="1" i="0" u="none" strike="noStrike" cap="none">
                <a:solidFill>
                  <a:srgbClr val="003B5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28"/>
          <p:cNvSpPr txBox="1">
            <a:spLocks noGrp="1"/>
          </p:cNvSpPr>
          <p:nvPr>
            <p:ph type="body" idx="1"/>
          </p:nvPr>
        </p:nvSpPr>
        <p:spPr>
          <a:xfrm>
            <a:off x="914401" y="3200400"/>
            <a:ext cx="22682202" cy="8382424"/>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2pPr>
            <a:lvl3pPr marL="1371600" marR="0" lvl="2"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3pPr>
            <a:lvl4pPr marL="1828800" marR="0" lvl="3"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4pPr>
            <a:lvl5pPr marL="2286000" marR="0" lvl="4" indent="-228600" algn="l" rtl="0">
              <a:lnSpc>
                <a:spcPct val="90000"/>
              </a:lnSpc>
              <a:spcBef>
                <a:spcPts val="500"/>
              </a:spcBef>
              <a:spcAft>
                <a:spcPts val="0"/>
              </a:spcAft>
              <a:buClr>
                <a:schemeClr val="dk1"/>
              </a:buClr>
              <a:buSzPts val="4800"/>
              <a:buFont typeface="Arial"/>
              <a:buNone/>
              <a:defRPr sz="48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9pPr>
          </a:lstStyle>
          <a:p>
            <a:endParaRPr/>
          </a:p>
        </p:txBody>
      </p:sp>
      <p:sp>
        <p:nvSpPr>
          <p:cNvPr id="79" name="Google Shape;79;p28"/>
          <p:cNvSpPr txBox="1">
            <a:spLocks noGrp="1"/>
          </p:cNvSpPr>
          <p:nvPr>
            <p:ph type="dt" idx="10"/>
          </p:nvPr>
        </p:nvSpPr>
        <p:spPr>
          <a:xfrm>
            <a:off x="19974563" y="12712705"/>
            <a:ext cx="1808481" cy="73025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800" b="1" i="0" u="none" strike="noStrike" cap="none">
                <a:solidFill>
                  <a:schemeClr val="lt1"/>
                </a:solidFill>
                <a:latin typeface="Proxima Nova"/>
                <a:ea typeface="Proxima Nova"/>
                <a:cs typeface="Proxima Nova"/>
                <a:sym typeface="Proxima Nova"/>
              </a:defRPr>
            </a:lvl1pPr>
            <a:lvl2pPr marR="0" lvl="1"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2pPr>
            <a:lvl3pPr marR="0" lvl="2"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3pPr>
            <a:lvl4pPr marR="0" lvl="3"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4pPr>
            <a:lvl5pPr marR="0" lvl="4"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5pPr>
            <a:lvl6pPr marR="0" lvl="5"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6pPr>
            <a:lvl7pPr marR="0" lvl="6"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7pPr>
            <a:lvl8pPr marR="0" lvl="7"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8pPr>
            <a:lvl9pPr marR="0" lvl="8" algn="l" rtl="0">
              <a:spcBef>
                <a:spcPts val="0"/>
              </a:spcBef>
              <a:spcAft>
                <a:spcPts val="0"/>
              </a:spcAft>
              <a:buSzPts val="1400"/>
              <a:buNone/>
              <a:defRPr sz="3599" b="0" i="0" u="none" strike="noStrike" cap="none">
                <a:solidFill>
                  <a:schemeClr val="dk1"/>
                </a:solidFill>
                <a:latin typeface="Proxima Nova"/>
                <a:ea typeface="Proxima Nova"/>
                <a:cs typeface="Proxima Nova"/>
                <a:sym typeface="Proxima Nova"/>
              </a:defRPr>
            </a:lvl9pPr>
          </a:lstStyle>
          <a:p>
            <a:endParaRPr/>
          </a:p>
        </p:txBody>
      </p:sp>
      <p:sp>
        <p:nvSpPr>
          <p:cNvPr id="80" name="Google Shape;80;p28"/>
          <p:cNvSpPr txBox="1">
            <a:spLocks noGrp="1"/>
          </p:cNvSpPr>
          <p:nvPr>
            <p:ph type="sldNum" idx="12"/>
          </p:nvPr>
        </p:nvSpPr>
        <p:spPr>
          <a:xfrm>
            <a:off x="22250403" y="12712705"/>
            <a:ext cx="1346199"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1" i="0" u="none" strike="noStrike" cap="none">
                <a:solidFill>
                  <a:schemeClr val="lt1"/>
                </a:solidFill>
                <a:latin typeface="Proxima Nova"/>
                <a:ea typeface="Proxima Nova"/>
                <a:cs typeface="Proxima Nova"/>
                <a:sym typeface="Proxima Nova"/>
              </a:defRPr>
            </a:lvl1pPr>
            <a:lvl2pPr marL="0" marR="0" lvl="1" indent="0" algn="r" rtl="0">
              <a:spcBef>
                <a:spcPts val="0"/>
              </a:spcBef>
              <a:buNone/>
              <a:defRPr sz="1800" b="1" i="0" u="none" strike="noStrike" cap="none">
                <a:solidFill>
                  <a:schemeClr val="lt1"/>
                </a:solidFill>
                <a:latin typeface="Proxima Nova"/>
                <a:ea typeface="Proxima Nova"/>
                <a:cs typeface="Proxima Nova"/>
                <a:sym typeface="Proxima Nova"/>
              </a:defRPr>
            </a:lvl2pPr>
            <a:lvl3pPr marL="0" marR="0" lvl="2" indent="0" algn="r" rtl="0">
              <a:spcBef>
                <a:spcPts val="0"/>
              </a:spcBef>
              <a:buNone/>
              <a:defRPr sz="1800" b="1" i="0" u="none" strike="noStrike" cap="none">
                <a:solidFill>
                  <a:schemeClr val="lt1"/>
                </a:solidFill>
                <a:latin typeface="Proxima Nova"/>
                <a:ea typeface="Proxima Nova"/>
                <a:cs typeface="Proxima Nova"/>
                <a:sym typeface="Proxima Nova"/>
              </a:defRPr>
            </a:lvl3pPr>
            <a:lvl4pPr marL="0" marR="0" lvl="3" indent="0" algn="r" rtl="0">
              <a:spcBef>
                <a:spcPts val="0"/>
              </a:spcBef>
              <a:buNone/>
              <a:defRPr sz="1800" b="1" i="0" u="none" strike="noStrike" cap="none">
                <a:solidFill>
                  <a:schemeClr val="lt1"/>
                </a:solidFill>
                <a:latin typeface="Proxima Nova"/>
                <a:ea typeface="Proxima Nova"/>
                <a:cs typeface="Proxima Nova"/>
                <a:sym typeface="Proxima Nova"/>
              </a:defRPr>
            </a:lvl4pPr>
            <a:lvl5pPr marL="0" marR="0" lvl="4" indent="0" algn="r" rtl="0">
              <a:spcBef>
                <a:spcPts val="0"/>
              </a:spcBef>
              <a:buNone/>
              <a:defRPr sz="1800" b="1" i="0" u="none" strike="noStrike" cap="none">
                <a:solidFill>
                  <a:schemeClr val="lt1"/>
                </a:solidFill>
                <a:latin typeface="Proxima Nova"/>
                <a:ea typeface="Proxima Nova"/>
                <a:cs typeface="Proxima Nova"/>
                <a:sym typeface="Proxima Nova"/>
              </a:defRPr>
            </a:lvl5pPr>
            <a:lvl6pPr marL="0" marR="0" lvl="5" indent="0" algn="r" rtl="0">
              <a:spcBef>
                <a:spcPts val="0"/>
              </a:spcBef>
              <a:buNone/>
              <a:defRPr sz="1800" b="1" i="0" u="none" strike="noStrike" cap="none">
                <a:solidFill>
                  <a:schemeClr val="lt1"/>
                </a:solidFill>
                <a:latin typeface="Proxima Nova"/>
                <a:ea typeface="Proxima Nova"/>
                <a:cs typeface="Proxima Nova"/>
                <a:sym typeface="Proxima Nova"/>
              </a:defRPr>
            </a:lvl6pPr>
            <a:lvl7pPr marL="0" marR="0" lvl="6" indent="0" algn="r" rtl="0">
              <a:spcBef>
                <a:spcPts val="0"/>
              </a:spcBef>
              <a:buNone/>
              <a:defRPr sz="1800" b="1" i="0" u="none" strike="noStrike" cap="none">
                <a:solidFill>
                  <a:schemeClr val="lt1"/>
                </a:solidFill>
                <a:latin typeface="Proxima Nova"/>
                <a:ea typeface="Proxima Nova"/>
                <a:cs typeface="Proxima Nova"/>
                <a:sym typeface="Proxima Nova"/>
              </a:defRPr>
            </a:lvl7pPr>
            <a:lvl8pPr marL="0" marR="0" lvl="7" indent="0" algn="r" rtl="0">
              <a:spcBef>
                <a:spcPts val="0"/>
              </a:spcBef>
              <a:buNone/>
              <a:defRPr sz="1800" b="1" i="0" u="none" strike="noStrike" cap="none">
                <a:solidFill>
                  <a:schemeClr val="lt1"/>
                </a:solidFill>
                <a:latin typeface="Proxima Nova"/>
                <a:ea typeface="Proxima Nova"/>
                <a:cs typeface="Proxima Nova"/>
                <a:sym typeface="Proxima Nova"/>
              </a:defRPr>
            </a:lvl8pPr>
            <a:lvl9pPr marL="0" marR="0" lvl="8" indent="0" algn="r" rtl="0">
              <a:spcBef>
                <a:spcPts val="0"/>
              </a:spcBef>
              <a:buNone/>
              <a:defRPr sz="1800" b="1" i="0" u="none" strike="noStrike" cap="none">
                <a:solidFill>
                  <a:schemeClr val="lt1"/>
                </a:solidFill>
                <a:latin typeface="Proxima Nova"/>
                <a:ea typeface="Proxima Nova"/>
                <a:cs typeface="Proxima Nova"/>
                <a:sym typeface="Proxima Nova"/>
              </a:defRPr>
            </a:lvl9pPr>
          </a:lstStyle>
          <a:p>
            <a:fld id="{00000000-1234-1234-1234-123412341234}" type="slidenum">
              <a:rPr lang="en-US" smtClean="0"/>
              <a:pPr/>
              <a:t>‹#›</a:t>
            </a:fld>
            <a:endParaRPr lang="en-US"/>
          </a:p>
        </p:txBody>
      </p:sp>
      <p:pic>
        <p:nvPicPr>
          <p:cNvPr id="81" name="Google Shape;81;p28"/>
          <p:cNvPicPr preferRelativeResize="0"/>
          <p:nvPr/>
        </p:nvPicPr>
        <p:blipFill rotWithShape="1">
          <a:blip r:embed="rId10">
            <a:alphaModFix/>
          </a:blip>
          <a:srcRect/>
          <a:stretch/>
        </p:blipFill>
        <p:spPr>
          <a:xfrm>
            <a:off x="1724026" y="12312598"/>
            <a:ext cx="3271090" cy="1214688"/>
          </a:xfrm>
          <a:prstGeom prst="rect">
            <a:avLst/>
          </a:prstGeom>
          <a:noFill/>
          <a:ln>
            <a:noFill/>
          </a:ln>
          <a:effectLst>
            <a:outerShdw blurRad="317500" dist="38100" dir="2700000" algn="tl" rotWithShape="0">
              <a:srgbClr val="000000">
                <a:alpha val="49803"/>
              </a:srgbClr>
            </a:outerShdw>
          </a:effectLst>
        </p:spPr>
      </p:pic>
    </p:spTree>
    <p:extLst>
      <p:ext uri="{BB962C8B-B14F-4D97-AF65-F5344CB8AC3E}">
        <p14:creationId xmlns:p14="http://schemas.microsoft.com/office/powerpoint/2010/main" val="369785504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5499514" y="12017456"/>
            <a:ext cx="1590484" cy="1725144"/>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v</a:t>
            </a:r>
          </a:p>
        </p:txBody>
      </p:sp>
      <p:sp>
        <p:nvSpPr>
          <p:cNvPr id="8" name="Rectangle 7"/>
          <p:cNvSpPr/>
          <p:nvPr userDrawn="1"/>
        </p:nvSpPr>
        <p:spPr>
          <a:xfrm>
            <a:off x="3" y="12631172"/>
            <a:ext cx="24684016" cy="1080608"/>
          </a:xfrm>
          <a:prstGeom prst="rect">
            <a:avLst/>
          </a:prstGeom>
          <a:solidFill>
            <a:srgbClr val="BD9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lowchart: Data 8"/>
          <p:cNvSpPr/>
          <p:nvPr userDrawn="1"/>
        </p:nvSpPr>
        <p:spPr>
          <a:xfrm>
            <a:off x="1" y="12015418"/>
            <a:ext cx="7034366" cy="1725144"/>
          </a:xfrm>
          <a:prstGeom prst="flowChartInputOutpu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914401" y="914400"/>
            <a:ext cx="22682202" cy="1371600"/>
          </a:xfrm>
          <a:prstGeom prst="rect">
            <a:avLst/>
          </a:prstGeom>
        </p:spPr>
        <p:txBody>
          <a:bodyPr vert="horz" lIns="91440" tIns="45720" rIns="91440" bIns="45720" rtlCol="0" anchor="t" anchorCtr="0">
            <a:normAutofit/>
          </a:bodyPr>
          <a:lstStyle/>
          <a:p>
            <a:r>
              <a:rPr lang="en-US" dirty="0"/>
              <a:t>Page header goes here</a:t>
            </a:r>
          </a:p>
        </p:txBody>
      </p:sp>
      <p:sp>
        <p:nvSpPr>
          <p:cNvPr id="3" name="Text Placeholder 2"/>
          <p:cNvSpPr>
            <a:spLocks noGrp="1"/>
          </p:cNvSpPr>
          <p:nvPr>
            <p:ph type="body" idx="1"/>
          </p:nvPr>
        </p:nvSpPr>
        <p:spPr>
          <a:xfrm>
            <a:off x="914401" y="3200400"/>
            <a:ext cx="22682202" cy="8382424"/>
          </a:xfrm>
          <a:prstGeom prst="rect">
            <a:avLst/>
          </a:prstGeom>
        </p:spPr>
        <p:txBody>
          <a:bodyPr vert="horz" lIns="91440" tIns="45720" rIns="91440" bIns="45720" rtlCol="0">
            <a:normAutofit/>
          </a:bodyPr>
          <a:lstStyle/>
          <a:p>
            <a:pPr lvl="0"/>
            <a:r>
              <a:rPr lang="en-US" dirty="0"/>
              <a:t>Body copy goes here</a:t>
            </a:r>
          </a:p>
        </p:txBody>
      </p:sp>
      <p:sp>
        <p:nvSpPr>
          <p:cNvPr id="4" name="Date Placeholder 3"/>
          <p:cNvSpPr>
            <a:spLocks noGrp="1"/>
          </p:cNvSpPr>
          <p:nvPr>
            <p:ph type="dt" sz="half" idx="2"/>
          </p:nvPr>
        </p:nvSpPr>
        <p:spPr>
          <a:xfrm>
            <a:off x="19974563" y="12712705"/>
            <a:ext cx="1808481" cy="730250"/>
          </a:xfrm>
          <a:prstGeom prst="rect">
            <a:avLst/>
          </a:prstGeom>
        </p:spPr>
        <p:txBody>
          <a:bodyPr vert="horz" lIns="91440" tIns="45720" rIns="91440" bIns="45720" rtlCol="0" anchor="ctr"/>
          <a:lstStyle>
            <a:lvl1pPr algn="r">
              <a:defRPr sz="1800" b="1">
                <a:solidFill>
                  <a:schemeClr val="bg1"/>
                </a:solidFill>
              </a:defRPr>
            </a:lvl1pPr>
          </a:lstStyle>
          <a:p>
            <a:fld id="{658E02D0-1C62-4DB6-A5D8-F99B7E6648C0}" type="datetimeFigureOut">
              <a:rPr lang="en-US" smtClean="0"/>
              <a:pPr/>
              <a:t>9/7/2022</a:t>
            </a:fld>
            <a:endParaRPr lang="en-US" dirty="0"/>
          </a:p>
        </p:txBody>
      </p:sp>
      <p:sp>
        <p:nvSpPr>
          <p:cNvPr id="6" name="Slide Number Placeholder 5"/>
          <p:cNvSpPr>
            <a:spLocks noGrp="1"/>
          </p:cNvSpPr>
          <p:nvPr>
            <p:ph type="sldNum" sz="quarter" idx="4"/>
          </p:nvPr>
        </p:nvSpPr>
        <p:spPr>
          <a:xfrm>
            <a:off x="22250403" y="12712705"/>
            <a:ext cx="1346199" cy="730250"/>
          </a:xfrm>
          <a:prstGeom prst="rect">
            <a:avLst/>
          </a:prstGeom>
        </p:spPr>
        <p:txBody>
          <a:bodyPr vert="horz" lIns="91440" tIns="45720" rIns="91440" bIns="45720" rtlCol="0" anchor="ctr"/>
          <a:lstStyle>
            <a:lvl1pPr algn="r">
              <a:defRPr sz="1800" b="1">
                <a:solidFill>
                  <a:schemeClr val="bg1"/>
                </a:solidFill>
              </a:defRPr>
            </a:lvl1pPr>
          </a:lstStyle>
          <a:p>
            <a:fld id="{525545D6-A97B-4849-A90D-AA9496D82213}" type="slidenum">
              <a:rPr lang="en-US" smtClean="0"/>
              <a:pPr/>
              <a:t>‹#›</a:t>
            </a:fld>
            <a:endParaRPr lang="en-US" dirty="0"/>
          </a:p>
        </p:txBody>
      </p:sp>
      <p:pic>
        <p:nvPicPr>
          <p:cNvPr id="12" name="Graphic 11">
            <a:extLst>
              <a:ext uri="{FF2B5EF4-FFF2-40B4-BE49-F238E27FC236}">
                <a16:creationId xmlns:a16="http://schemas.microsoft.com/office/drawing/2014/main" id="{EFFEE8E0-6EF4-4B10-BC3B-3B05241F5646}"/>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24026" y="12312598"/>
            <a:ext cx="3271090" cy="1214688"/>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16058856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149" rtl="0" eaLnBrk="1" latinLnBrk="0" hangingPunct="1">
        <a:lnSpc>
          <a:spcPct val="90000"/>
        </a:lnSpc>
        <a:spcBef>
          <a:spcPct val="0"/>
        </a:spcBef>
        <a:buNone/>
        <a:defRPr sz="7998" b="1" kern="1200">
          <a:solidFill>
            <a:srgbClr val="003B5C"/>
          </a:solidFill>
          <a:latin typeface="Calibri" panose="020F0502020204030204" pitchFamily="34" charset="0"/>
          <a:ea typeface="+mj-ea"/>
          <a:cs typeface="Calibri" panose="020F0502020204030204" pitchFamily="34" charset="0"/>
        </a:defRPr>
      </a:lvl1pPr>
    </p:titleStyle>
    <p:bodyStyle>
      <a:lvl1pPr marL="0" indent="0" algn="l" defTabSz="914149" rtl="0" eaLnBrk="1" latinLnBrk="0" hangingPunct="1">
        <a:lnSpc>
          <a:spcPct val="90000"/>
        </a:lnSpc>
        <a:spcBef>
          <a:spcPts val="1000"/>
        </a:spcBef>
        <a:buFont typeface="Arial" panose="020B0604020202020204" pitchFamily="34" charset="0"/>
        <a:buNone/>
        <a:defRPr sz="4799" kern="1200">
          <a:solidFill>
            <a:schemeClr val="tx1"/>
          </a:solidFill>
          <a:latin typeface="Calibri" panose="020F0502020204030204" pitchFamily="34" charset="0"/>
          <a:ea typeface="+mn-ea"/>
          <a:cs typeface="Calibri" panose="020F0502020204030204" pitchFamily="34" charset="0"/>
        </a:defRPr>
      </a:lvl1pPr>
      <a:lvl2pPr marL="457074" indent="0" algn="l" defTabSz="914149" rtl="0" eaLnBrk="1" latinLnBrk="0" hangingPunct="1">
        <a:lnSpc>
          <a:spcPct val="90000"/>
        </a:lnSpc>
        <a:spcBef>
          <a:spcPts val="502"/>
        </a:spcBef>
        <a:buFont typeface="Arial" panose="020B0604020202020204" pitchFamily="34" charset="0"/>
        <a:buNone/>
        <a:defRPr sz="4799" kern="1200">
          <a:solidFill>
            <a:schemeClr val="tx1"/>
          </a:solidFill>
          <a:latin typeface="+mn-lt"/>
          <a:ea typeface="+mn-ea"/>
          <a:cs typeface="+mn-cs"/>
        </a:defRPr>
      </a:lvl2pPr>
      <a:lvl3pPr marL="914149" indent="0" algn="l" defTabSz="914149" rtl="0" eaLnBrk="1" latinLnBrk="0" hangingPunct="1">
        <a:lnSpc>
          <a:spcPct val="90000"/>
        </a:lnSpc>
        <a:spcBef>
          <a:spcPts val="502"/>
        </a:spcBef>
        <a:buFont typeface="Arial" panose="020B0604020202020204" pitchFamily="34" charset="0"/>
        <a:buNone/>
        <a:defRPr sz="4799" kern="1200">
          <a:solidFill>
            <a:schemeClr val="tx1"/>
          </a:solidFill>
          <a:latin typeface="+mn-lt"/>
          <a:ea typeface="+mn-ea"/>
          <a:cs typeface="+mn-cs"/>
        </a:defRPr>
      </a:lvl3pPr>
      <a:lvl4pPr marL="1371223" indent="0" algn="l" defTabSz="914149" rtl="0" eaLnBrk="1" latinLnBrk="0" hangingPunct="1">
        <a:lnSpc>
          <a:spcPct val="90000"/>
        </a:lnSpc>
        <a:spcBef>
          <a:spcPts val="502"/>
        </a:spcBef>
        <a:buFont typeface="Arial" panose="020B0604020202020204" pitchFamily="34" charset="0"/>
        <a:buNone/>
        <a:defRPr sz="4799" kern="1200">
          <a:solidFill>
            <a:schemeClr val="tx1"/>
          </a:solidFill>
          <a:latin typeface="+mn-lt"/>
          <a:ea typeface="+mn-ea"/>
          <a:cs typeface="+mn-cs"/>
        </a:defRPr>
      </a:lvl4pPr>
      <a:lvl5pPr marL="1828297" indent="0" algn="l" defTabSz="914149" rtl="0" eaLnBrk="1" latinLnBrk="0" hangingPunct="1">
        <a:lnSpc>
          <a:spcPct val="90000"/>
        </a:lnSpc>
        <a:spcBef>
          <a:spcPts val="502"/>
        </a:spcBef>
        <a:buFont typeface="Arial" panose="020B0604020202020204" pitchFamily="34" charset="0"/>
        <a:buNone/>
        <a:defRPr sz="4799" kern="1200">
          <a:solidFill>
            <a:schemeClr val="tx1"/>
          </a:solidFill>
          <a:latin typeface="+mn-lt"/>
          <a:ea typeface="+mn-ea"/>
          <a:cs typeface="+mn-cs"/>
        </a:defRPr>
      </a:lvl5pPr>
      <a:lvl6pPr marL="2513909" indent="-228537" algn="l" defTabSz="914149" rtl="0" eaLnBrk="1" latinLnBrk="0" hangingPunct="1">
        <a:lnSpc>
          <a:spcPct val="90000"/>
        </a:lnSpc>
        <a:spcBef>
          <a:spcPts val="502"/>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2"/>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2"/>
        </a:spcBef>
        <a:buFont typeface="Arial" panose="020B0604020202020204" pitchFamily="34" charset="0"/>
        <a:buChar char="•"/>
        <a:defRPr sz="1800" kern="1200">
          <a:solidFill>
            <a:schemeClr val="tx1"/>
          </a:solidFill>
          <a:latin typeface="+mn-lt"/>
          <a:ea typeface="+mn-ea"/>
          <a:cs typeface="+mn-cs"/>
        </a:defRPr>
      </a:lvl8pPr>
      <a:lvl9pPr marL="3885130" indent="-228537" algn="l" defTabSz="914149" rtl="0" eaLnBrk="1" latinLnBrk="0" hangingPunct="1">
        <a:lnSpc>
          <a:spcPct val="90000"/>
        </a:lnSpc>
        <a:spcBef>
          <a:spcPts val="502"/>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9" rtl="0" eaLnBrk="1" latinLnBrk="0" hangingPunct="1">
        <a:defRPr sz="1800" kern="1200">
          <a:solidFill>
            <a:schemeClr val="tx1"/>
          </a:solidFill>
          <a:latin typeface="+mn-lt"/>
          <a:ea typeface="+mn-ea"/>
          <a:cs typeface="+mn-cs"/>
        </a:defRPr>
      </a:lvl1pPr>
      <a:lvl2pPr marL="457074" algn="l" defTabSz="914149" rtl="0" eaLnBrk="1" latinLnBrk="0" hangingPunct="1">
        <a:defRPr sz="1800" kern="1200">
          <a:solidFill>
            <a:schemeClr val="tx1"/>
          </a:solidFill>
          <a:latin typeface="+mn-lt"/>
          <a:ea typeface="+mn-ea"/>
          <a:cs typeface="+mn-cs"/>
        </a:defRPr>
      </a:lvl2pPr>
      <a:lvl3pPr marL="914149" algn="l" defTabSz="914149" rtl="0" eaLnBrk="1" latinLnBrk="0" hangingPunct="1">
        <a:defRPr sz="1800" kern="1200">
          <a:solidFill>
            <a:schemeClr val="tx1"/>
          </a:solidFill>
          <a:latin typeface="+mn-lt"/>
          <a:ea typeface="+mn-ea"/>
          <a:cs typeface="+mn-cs"/>
        </a:defRPr>
      </a:lvl3pPr>
      <a:lvl4pPr marL="1371223" algn="l" defTabSz="914149" rtl="0" eaLnBrk="1" latinLnBrk="0" hangingPunct="1">
        <a:defRPr sz="1800" kern="1200">
          <a:solidFill>
            <a:schemeClr val="tx1"/>
          </a:solidFill>
          <a:latin typeface="+mn-lt"/>
          <a:ea typeface="+mn-ea"/>
          <a:cs typeface="+mn-cs"/>
        </a:defRPr>
      </a:lvl4pPr>
      <a:lvl5pPr marL="1828297" algn="l" defTabSz="914149" rtl="0" eaLnBrk="1" latinLnBrk="0" hangingPunct="1">
        <a:defRPr sz="1800" kern="1200">
          <a:solidFill>
            <a:schemeClr val="tx1"/>
          </a:solidFill>
          <a:latin typeface="+mn-lt"/>
          <a:ea typeface="+mn-ea"/>
          <a:cs typeface="+mn-cs"/>
        </a:defRPr>
      </a:lvl5pPr>
      <a:lvl6pPr marL="2285371" algn="l" defTabSz="914149" rtl="0" eaLnBrk="1" latinLnBrk="0" hangingPunct="1">
        <a:defRPr sz="1800" kern="1200">
          <a:solidFill>
            <a:schemeClr val="tx1"/>
          </a:solidFill>
          <a:latin typeface="+mn-lt"/>
          <a:ea typeface="+mn-ea"/>
          <a:cs typeface="+mn-cs"/>
        </a:defRPr>
      </a:lvl6pPr>
      <a:lvl7pPr marL="2742446" algn="l" defTabSz="914149" rtl="0" eaLnBrk="1" latinLnBrk="0" hangingPunct="1">
        <a:defRPr sz="1800" kern="1200">
          <a:solidFill>
            <a:schemeClr val="tx1"/>
          </a:solidFill>
          <a:latin typeface="+mn-lt"/>
          <a:ea typeface="+mn-ea"/>
          <a:cs typeface="+mn-cs"/>
        </a:defRPr>
      </a:lvl7pPr>
      <a:lvl8pPr marL="3199520" algn="l" defTabSz="914149" rtl="0" eaLnBrk="1" latinLnBrk="0" hangingPunct="1">
        <a:defRPr sz="1800" kern="1200">
          <a:solidFill>
            <a:schemeClr val="tx1"/>
          </a:solidFill>
          <a:latin typeface="+mn-lt"/>
          <a:ea typeface="+mn-ea"/>
          <a:cs typeface="+mn-cs"/>
        </a:defRPr>
      </a:lvl8pPr>
      <a:lvl9pPr marL="3656594" algn="l" defTabSz="91414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broadband.wv.gov/" TargetMode="External"/><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 descr="A picture containing clipart&#10;&#10;Description automatically generated"/>
          <p:cNvPicPr preferRelativeResize="0"/>
          <p:nvPr/>
        </p:nvPicPr>
        <p:blipFill rotWithShape="1">
          <a:blip r:embed="rId3">
            <a:alphaModFix/>
          </a:blip>
          <a:srcRect/>
          <a:stretch/>
        </p:blipFill>
        <p:spPr>
          <a:xfrm>
            <a:off x="11757021" y="9745132"/>
            <a:ext cx="6400800" cy="1280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body" idx="1"/>
          </p:nvPr>
        </p:nvSpPr>
        <p:spPr>
          <a:xfrm>
            <a:off x="2120106" y="4771390"/>
            <a:ext cx="20137121" cy="459232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9600"/>
              <a:buNone/>
            </a:pPr>
            <a:r>
              <a:rPr lang="en-US" sz="9600"/>
              <a:t>The Digital Equity Act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914400" y="650875"/>
            <a:ext cx="226822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br>
              <a:rPr lang="en-US"/>
            </a:br>
            <a:endParaRPr/>
          </a:p>
        </p:txBody>
      </p:sp>
      <p:sp>
        <p:nvSpPr>
          <p:cNvPr id="133" name="Google Shape;133;p5"/>
          <p:cNvSpPr txBox="1">
            <a:spLocks noGrp="1"/>
          </p:cNvSpPr>
          <p:nvPr>
            <p:ph type="body" idx="1"/>
          </p:nvPr>
        </p:nvSpPr>
        <p:spPr>
          <a:xfrm>
            <a:off x="1198574" y="1443050"/>
            <a:ext cx="19682400" cy="93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BD9B60"/>
              </a:buClr>
              <a:buSzPts val="4800"/>
              <a:buNone/>
            </a:pPr>
            <a:r>
              <a:rPr lang="en-US" sz="5000"/>
              <a:t>THE $2.75 BILLION DIGITAL EQUITY ACT </a:t>
            </a:r>
            <a:endParaRPr sz="5000"/>
          </a:p>
        </p:txBody>
      </p:sp>
      <p:sp>
        <p:nvSpPr>
          <p:cNvPr id="134" name="Google Shape;134;p5"/>
          <p:cNvSpPr txBox="1">
            <a:spLocks noGrp="1"/>
          </p:cNvSpPr>
          <p:nvPr>
            <p:ph type="body" idx="2"/>
          </p:nvPr>
        </p:nvSpPr>
        <p:spPr>
          <a:xfrm>
            <a:off x="1198575" y="3300175"/>
            <a:ext cx="19682400" cy="8616300"/>
          </a:xfrm>
          <a:prstGeom prst="rect">
            <a:avLst/>
          </a:prstGeom>
          <a:noFill/>
          <a:ln>
            <a:noFill/>
          </a:ln>
        </p:spPr>
        <p:txBody>
          <a:bodyPr spcFirstLastPara="1" wrap="square" lIns="91425" tIns="45700" rIns="91425" bIns="45700" anchor="t" anchorCtr="0">
            <a:normAutofit/>
          </a:bodyPr>
          <a:lstStyle/>
          <a:p>
            <a:pPr marL="0" lvl="1" indent="0" algn="l" rtl="0">
              <a:lnSpc>
                <a:spcPct val="120000"/>
              </a:lnSpc>
              <a:spcBef>
                <a:spcPts val="500"/>
              </a:spcBef>
              <a:spcAft>
                <a:spcPts val="0"/>
              </a:spcAft>
              <a:buClr>
                <a:schemeClr val="dk1"/>
              </a:buClr>
              <a:buSzPts val="4800"/>
              <a:buNone/>
            </a:pPr>
            <a:endParaRPr sz="5100">
              <a:latin typeface="Calibri"/>
              <a:ea typeface="Calibri"/>
              <a:cs typeface="Calibri"/>
              <a:sym typeface="Calibri"/>
            </a:endParaRPr>
          </a:p>
          <a:p>
            <a:pPr marL="0" lvl="1" indent="0" algn="l" rtl="0">
              <a:lnSpc>
                <a:spcPct val="120000"/>
              </a:lnSpc>
              <a:spcBef>
                <a:spcPts val="500"/>
              </a:spcBef>
              <a:spcAft>
                <a:spcPts val="0"/>
              </a:spcAft>
              <a:buClr>
                <a:schemeClr val="dk1"/>
              </a:buClr>
              <a:buSzPts val="4800"/>
              <a:buNone/>
            </a:pPr>
            <a:r>
              <a:rPr lang="en-US" sz="5100">
                <a:latin typeface="Calibri"/>
                <a:ea typeface="Calibri"/>
                <a:cs typeface="Calibri"/>
                <a:sym typeface="Calibri"/>
              </a:rPr>
              <a:t>Planning and implementation programs that provide funding to promote digital inclusion and advance equity.</a:t>
            </a:r>
            <a:endParaRPr sz="5100">
              <a:latin typeface="Calibri"/>
              <a:ea typeface="Calibri"/>
              <a:cs typeface="Calibri"/>
              <a:sym typeface="Calibri"/>
            </a:endParaRPr>
          </a:p>
          <a:p>
            <a:pPr marL="0" lvl="1" indent="0" algn="l" rtl="0">
              <a:lnSpc>
                <a:spcPct val="120000"/>
              </a:lnSpc>
              <a:spcBef>
                <a:spcPts val="500"/>
              </a:spcBef>
              <a:spcAft>
                <a:spcPts val="0"/>
              </a:spcAft>
              <a:buClr>
                <a:schemeClr val="dk1"/>
              </a:buClr>
              <a:buSzPts val="4800"/>
              <a:buNone/>
            </a:pPr>
            <a:endParaRPr sz="5100">
              <a:latin typeface="Calibri"/>
              <a:ea typeface="Calibri"/>
              <a:cs typeface="Calibri"/>
              <a:sym typeface="Calibri"/>
            </a:endParaRPr>
          </a:p>
          <a:p>
            <a:pPr marL="0" lvl="1" indent="0" algn="l" rtl="0">
              <a:lnSpc>
                <a:spcPct val="120000"/>
              </a:lnSpc>
              <a:spcBef>
                <a:spcPts val="500"/>
              </a:spcBef>
              <a:spcAft>
                <a:spcPts val="0"/>
              </a:spcAft>
              <a:buClr>
                <a:schemeClr val="dk1"/>
              </a:buClr>
              <a:buSzPts val="4800"/>
              <a:buNone/>
            </a:pPr>
            <a:r>
              <a:rPr lang="en-US" sz="5100">
                <a:latin typeface="Calibri"/>
                <a:ea typeface="Calibri"/>
                <a:cs typeface="Calibri"/>
                <a:sym typeface="Calibri"/>
              </a:rPr>
              <a:t>To ensure that all communities can access and use affordable, reliable high-speed internet. </a:t>
            </a:r>
            <a:endParaRPr sz="5100"/>
          </a:p>
        </p:txBody>
      </p:sp>
      <p:sp>
        <p:nvSpPr>
          <p:cNvPr id="135" name="Google Shape;135;p5"/>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138dcb9e33e_2_36"/>
          <p:cNvSpPr txBox="1">
            <a:spLocks noGrp="1"/>
          </p:cNvSpPr>
          <p:nvPr>
            <p:ph type="title"/>
          </p:nvPr>
        </p:nvSpPr>
        <p:spPr>
          <a:xfrm>
            <a:off x="914400" y="650875"/>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br>
              <a:rPr lang="en-US"/>
            </a:br>
            <a:endParaRPr/>
          </a:p>
        </p:txBody>
      </p:sp>
      <p:sp>
        <p:nvSpPr>
          <p:cNvPr id="141" name="Google Shape;141;g138dcb9e33e_2_36"/>
          <p:cNvSpPr txBox="1">
            <a:spLocks noGrp="1"/>
          </p:cNvSpPr>
          <p:nvPr>
            <p:ph type="body" idx="1"/>
          </p:nvPr>
        </p:nvSpPr>
        <p:spPr>
          <a:xfrm>
            <a:off x="1198574" y="1443050"/>
            <a:ext cx="19682400" cy="93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BD9B60"/>
              </a:buClr>
              <a:buSzPts val="4800"/>
              <a:buNone/>
            </a:pPr>
            <a:r>
              <a:rPr lang="en-US" sz="5000"/>
              <a:t>THE $2.75 BILLION DIGITAL EQUITY ACT </a:t>
            </a:r>
            <a:endParaRPr sz="5000"/>
          </a:p>
        </p:txBody>
      </p:sp>
      <p:sp>
        <p:nvSpPr>
          <p:cNvPr id="142" name="Google Shape;142;g138dcb9e33e_2_36"/>
          <p:cNvSpPr txBox="1">
            <a:spLocks noGrp="1"/>
          </p:cNvSpPr>
          <p:nvPr>
            <p:ph type="body" idx="3"/>
          </p:nvPr>
        </p:nvSpPr>
        <p:spPr>
          <a:xfrm>
            <a:off x="1198575" y="3019675"/>
            <a:ext cx="20542200" cy="855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5200" b="1"/>
              <a:t>THREE FEDERAL GRANT PROGRAMS THROUGH 2026</a:t>
            </a:r>
            <a:br>
              <a:rPr lang="en-US" b="1"/>
            </a:br>
            <a:br>
              <a:rPr lang="en-US" b="1"/>
            </a:br>
            <a:endParaRPr b="1"/>
          </a:p>
          <a:p>
            <a:pPr marL="1371600" lvl="0" indent="-533400" algn="l" rtl="0">
              <a:spcBef>
                <a:spcPts val="0"/>
              </a:spcBef>
              <a:spcAft>
                <a:spcPts val="0"/>
              </a:spcAft>
              <a:buClr>
                <a:schemeClr val="dk1"/>
              </a:buClr>
              <a:buSzPts val="4800"/>
              <a:buChar char="❏"/>
            </a:pPr>
            <a:r>
              <a:rPr lang="en-US" b="1">
                <a:solidFill>
                  <a:schemeClr val="dk1"/>
                </a:solidFill>
              </a:rPr>
              <a:t>TWO STATE FORMULA PROGRAMS</a:t>
            </a:r>
            <a:endParaRPr b="1">
              <a:solidFill>
                <a:schemeClr val="dk1"/>
              </a:solidFill>
            </a:endParaRPr>
          </a:p>
          <a:p>
            <a:pPr marL="1371600" lvl="0" indent="0" algn="l" rtl="0">
              <a:spcBef>
                <a:spcPts val="0"/>
              </a:spcBef>
              <a:spcAft>
                <a:spcPts val="0"/>
              </a:spcAft>
              <a:buNone/>
            </a:pPr>
            <a:endParaRPr b="1">
              <a:solidFill>
                <a:schemeClr val="dk1"/>
              </a:solidFill>
            </a:endParaRPr>
          </a:p>
          <a:p>
            <a:pPr marL="2286000" lvl="0" indent="-520700" algn="l" rtl="0">
              <a:spcBef>
                <a:spcPts val="0"/>
              </a:spcBef>
              <a:spcAft>
                <a:spcPts val="0"/>
              </a:spcAft>
              <a:buClr>
                <a:schemeClr val="dk1"/>
              </a:buClr>
              <a:buSzPts val="4600"/>
              <a:buAutoNum type="arabicPeriod"/>
            </a:pPr>
            <a:r>
              <a:rPr lang="en-US">
                <a:solidFill>
                  <a:schemeClr val="dk1"/>
                </a:solidFill>
              </a:rPr>
              <a:t>$60 Million State Planning Program ($728,000 for WV)</a:t>
            </a:r>
            <a:endParaRPr>
              <a:solidFill>
                <a:schemeClr val="dk1"/>
              </a:solidFill>
            </a:endParaRPr>
          </a:p>
          <a:p>
            <a:pPr marL="2286000" lvl="0" indent="-520700" algn="l" rtl="0">
              <a:spcBef>
                <a:spcPts val="0"/>
              </a:spcBef>
              <a:spcAft>
                <a:spcPts val="0"/>
              </a:spcAft>
              <a:buClr>
                <a:schemeClr val="dk1"/>
              </a:buClr>
              <a:buSzPts val="4600"/>
              <a:buAutoNum type="arabicPeriod"/>
            </a:pPr>
            <a:r>
              <a:rPr lang="en-US">
                <a:solidFill>
                  <a:schemeClr val="dk1"/>
                </a:solidFill>
              </a:rPr>
              <a:t>$1.44 Billion Formula State Capacity Program</a:t>
            </a:r>
            <a:r>
              <a:rPr lang="en-US" b="1">
                <a:solidFill>
                  <a:schemeClr val="dk1"/>
                </a:solidFill>
              </a:rPr>
              <a:t> </a:t>
            </a:r>
            <a:endParaRPr b="1">
              <a:solidFill>
                <a:schemeClr val="dk1"/>
              </a:solidFill>
            </a:endParaRPr>
          </a:p>
          <a:p>
            <a:pPr marL="1371600" lvl="0" indent="0" algn="l" rtl="0">
              <a:spcBef>
                <a:spcPts val="0"/>
              </a:spcBef>
              <a:spcAft>
                <a:spcPts val="0"/>
              </a:spcAft>
              <a:buNone/>
            </a:pPr>
            <a:endParaRPr b="1">
              <a:solidFill>
                <a:schemeClr val="dk1"/>
              </a:solidFill>
            </a:endParaRPr>
          </a:p>
          <a:p>
            <a:pPr marL="1371600" lvl="0" indent="-533400" algn="l" rtl="0">
              <a:lnSpc>
                <a:spcPct val="90000"/>
              </a:lnSpc>
              <a:spcBef>
                <a:spcPts val="0"/>
              </a:spcBef>
              <a:spcAft>
                <a:spcPts val="0"/>
              </a:spcAft>
              <a:buClr>
                <a:schemeClr val="dk1"/>
              </a:buClr>
              <a:buSzPts val="4800"/>
              <a:buChar char="❏"/>
            </a:pPr>
            <a:r>
              <a:rPr lang="en-US" b="1">
                <a:solidFill>
                  <a:schemeClr val="dk1"/>
                </a:solidFill>
              </a:rPr>
              <a:t>ONE COMPETITIVE PROGRAM</a:t>
            </a:r>
            <a:endParaRPr b="1">
              <a:solidFill>
                <a:schemeClr val="dk1"/>
              </a:solidFill>
            </a:endParaRPr>
          </a:p>
          <a:p>
            <a:pPr marL="1371600" lvl="0" indent="0" algn="l" rtl="0">
              <a:lnSpc>
                <a:spcPct val="90000"/>
              </a:lnSpc>
              <a:spcBef>
                <a:spcPts val="0"/>
              </a:spcBef>
              <a:spcAft>
                <a:spcPts val="0"/>
              </a:spcAft>
              <a:buNone/>
            </a:pPr>
            <a:endParaRPr b="1">
              <a:solidFill>
                <a:schemeClr val="dk1"/>
              </a:solidFill>
            </a:endParaRPr>
          </a:p>
          <a:p>
            <a:pPr marL="2286000" lvl="0" indent="-520700" algn="l" rtl="0">
              <a:lnSpc>
                <a:spcPct val="90000"/>
              </a:lnSpc>
              <a:spcBef>
                <a:spcPts val="0"/>
              </a:spcBef>
              <a:spcAft>
                <a:spcPts val="0"/>
              </a:spcAft>
              <a:buClr>
                <a:schemeClr val="dk1"/>
              </a:buClr>
              <a:buSzPts val="4600"/>
              <a:buAutoNum type="arabicPeriod"/>
            </a:pPr>
            <a:r>
              <a:rPr lang="en-US">
                <a:solidFill>
                  <a:schemeClr val="dk1"/>
                </a:solidFill>
              </a:rPr>
              <a:t>$1.25 Billion Other Eligible Entities and Projects</a:t>
            </a:r>
            <a:endParaRPr>
              <a:solidFill>
                <a:schemeClr val="dk1"/>
              </a:solidFill>
            </a:endParaRPr>
          </a:p>
        </p:txBody>
      </p:sp>
      <p:sp>
        <p:nvSpPr>
          <p:cNvPr id="143" name="Google Shape;143;g138dcb9e33e_2_36"/>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38dcb9e33e_2_27"/>
          <p:cNvSpPr txBox="1">
            <a:spLocks noGrp="1"/>
          </p:cNvSpPr>
          <p:nvPr>
            <p:ph type="title"/>
          </p:nvPr>
        </p:nvSpPr>
        <p:spPr>
          <a:xfrm>
            <a:off x="914400" y="650875"/>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br>
              <a:rPr lang="en-US" dirty="0"/>
            </a:br>
            <a:endParaRPr dirty="0"/>
          </a:p>
        </p:txBody>
      </p:sp>
      <p:sp>
        <p:nvSpPr>
          <p:cNvPr id="149" name="Google Shape;149;g138dcb9e33e_2_27"/>
          <p:cNvSpPr txBox="1">
            <a:spLocks noGrp="1"/>
          </p:cNvSpPr>
          <p:nvPr>
            <p:ph type="body" idx="1"/>
          </p:nvPr>
        </p:nvSpPr>
        <p:spPr>
          <a:xfrm>
            <a:off x="1198578" y="1443050"/>
            <a:ext cx="14114100" cy="93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BD9B60"/>
              </a:buClr>
              <a:buSzPts val="4800"/>
              <a:buNone/>
            </a:pPr>
            <a:r>
              <a:rPr lang="en-US" sz="5000"/>
              <a:t>ELIGIBLE ACTIVITIES</a:t>
            </a:r>
            <a:endParaRPr sz="5000" i="1">
              <a:latin typeface="Calibri"/>
              <a:ea typeface="Calibri"/>
              <a:cs typeface="Calibri"/>
              <a:sym typeface="Calibri"/>
            </a:endParaRPr>
          </a:p>
          <a:p>
            <a:pPr marL="0" lvl="0" indent="0" algn="l" rtl="0">
              <a:lnSpc>
                <a:spcPct val="90000"/>
              </a:lnSpc>
              <a:spcBef>
                <a:spcPts val="1000"/>
              </a:spcBef>
              <a:spcAft>
                <a:spcPts val="0"/>
              </a:spcAft>
              <a:buClr>
                <a:srgbClr val="BD9B60"/>
              </a:buClr>
              <a:buSzPts val="4800"/>
              <a:buNone/>
            </a:pPr>
            <a:endParaRPr sz="5000"/>
          </a:p>
        </p:txBody>
      </p:sp>
      <p:sp>
        <p:nvSpPr>
          <p:cNvPr id="150" name="Google Shape;150;g138dcb9e33e_2_27"/>
          <p:cNvSpPr txBox="1">
            <a:spLocks noGrp="1"/>
          </p:cNvSpPr>
          <p:nvPr>
            <p:ph type="body" idx="4"/>
          </p:nvPr>
        </p:nvSpPr>
        <p:spPr>
          <a:xfrm>
            <a:off x="1473974" y="3136375"/>
            <a:ext cx="20266800" cy="7997700"/>
          </a:xfrm>
          <a:prstGeom prst="rect">
            <a:avLst/>
          </a:prstGeom>
          <a:noFill/>
          <a:ln>
            <a:noFill/>
          </a:ln>
        </p:spPr>
        <p:txBody>
          <a:bodyPr spcFirstLastPara="1" wrap="square" lIns="91425" tIns="45700" rIns="91425" bIns="45700" anchor="t" anchorCtr="0">
            <a:noAutofit/>
          </a:bodyPr>
          <a:lstStyle/>
          <a:p>
            <a:pPr marL="914400" lvl="0" indent="-960120" algn="l" rtl="0">
              <a:lnSpc>
                <a:spcPct val="70000"/>
              </a:lnSpc>
              <a:spcBef>
                <a:spcPts val="1000"/>
              </a:spcBef>
              <a:spcAft>
                <a:spcPts val="0"/>
              </a:spcAft>
              <a:buSzPts val="4800"/>
              <a:buFont typeface="+mj-lt"/>
              <a:buAutoNum type="arabicPeriod"/>
            </a:pPr>
            <a:r>
              <a:rPr lang="en-US" dirty="0"/>
              <a:t>Planning for the deployment of high-speed Internet, including conducting research, collecting data, outreach, and training</a:t>
            </a:r>
            <a:endParaRPr dirty="0"/>
          </a:p>
          <a:p>
            <a:pPr marL="914400" lvl="0" indent="-914400" algn="l" rtl="0">
              <a:lnSpc>
                <a:spcPct val="70000"/>
              </a:lnSpc>
              <a:spcBef>
                <a:spcPts val="1000"/>
              </a:spcBef>
              <a:spcAft>
                <a:spcPts val="0"/>
              </a:spcAft>
              <a:buFont typeface="+mj-lt"/>
              <a:buAutoNum type="arabicPeriod"/>
            </a:pPr>
            <a:endParaRPr dirty="0"/>
          </a:p>
          <a:p>
            <a:pPr marL="914400" lvl="0" indent="-960120" algn="l" rtl="0">
              <a:lnSpc>
                <a:spcPct val="70000"/>
              </a:lnSpc>
              <a:spcBef>
                <a:spcPts val="1000"/>
              </a:spcBef>
              <a:spcAft>
                <a:spcPts val="0"/>
              </a:spcAft>
              <a:buSzPts val="4800"/>
              <a:buFont typeface="+mj-lt"/>
              <a:buAutoNum type="arabicPeriod"/>
            </a:pPr>
            <a:r>
              <a:rPr lang="en-US" dirty="0"/>
              <a:t>Deploying or upgrading Internet in unserved or underserved areas or improving service to community anchor organizations</a:t>
            </a:r>
            <a:endParaRPr dirty="0"/>
          </a:p>
          <a:p>
            <a:pPr marL="914400" lvl="0" indent="-914400" algn="l" rtl="0">
              <a:lnSpc>
                <a:spcPct val="70000"/>
              </a:lnSpc>
              <a:spcBef>
                <a:spcPts val="1000"/>
              </a:spcBef>
              <a:spcAft>
                <a:spcPts val="0"/>
              </a:spcAft>
              <a:buFont typeface="+mj-lt"/>
              <a:buAutoNum type="arabicPeriod"/>
            </a:pPr>
            <a:endParaRPr dirty="0"/>
          </a:p>
          <a:p>
            <a:pPr marL="914400" lvl="0" indent="-960120" algn="l" rtl="0">
              <a:lnSpc>
                <a:spcPct val="70000"/>
              </a:lnSpc>
              <a:spcBef>
                <a:spcPts val="1000"/>
              </a:spcBef>
              <a:spcAft>
                <a:spcPts val="0"/>
              </a:spcAft>
              <a:buSzPts val="4800"/>
              <a:buFont typeface="+mj-lt"/>
              <a:buAutoNum type="arabicPeriod"/>
            </a:pPr>
            <a:r>
              <a:rPr lang="en-US" dirty="0"/>
              <a:t>Installing Internet and </a:t>
            </a:r>
            <a:r>
              <a:rPr lang="en-US" dirty="0" err="1"/>
              <a:t>WiFi</a:t>
            </a:r>
            <a:r>
              <a:rPr lang="en-US" dirty="0"/>
              <a:t> in multi-unit residential buildings</a:t>
            </a:r>
            <a:endParaRPr dirty="0"/>
          </a:p>
          <a:p>
            <a:pPr marL="914400" lvl="0" indent="-914400" algn="l" rtl="0">
              <a:lnSpc>
                <a:spcPct val="70000"/>
              </a:lnSpc>
              <a:spcBef>
                <a:spcPts val="1000"/>
              </a:spcBef>
              <a:spcAft>
                <a:spcPts val="0"/>
              </a:spcAft>
              <a:buFont typeface="+mj-lt"/>
              <a:buAutoNum type="arabicPeriod"/>
            </a:pPr>
            <a:endParaRPr dirty="0"/>
          </a:p>
          <a:p>
            <a:pPr marL="914400" lvl="0" indent="-960120" algn="l" rtl="0">
              <a:lnSpc>
                <a:spcPct val="70000"/>
              </a:lnSpc>
              <a:spcBef>
                <a:spcPts val="1000"/>
              </a:spcBef>
              <a:spcAft>
                <a:spcPts val="0"/>
              </a:spcAft>
              <a:buSzPts val="4800"/>
              <a:buFont typeface="+mj-lt"/>
              <a:buAutoNum type="arabicPeriod"/>
            </a:pPr>
            <a:r>
              <a:rPr lang="en-US" dirty="0"/>
              <a:t>Adoption and Digital Equity programs</a:t>
            </a:r>
            <a:endParaRPr dirty="0"/>
          </a:p>
          <a:p>
            <a:pPr marL="914400" lvl="0" indent="-914400" algn="l" rtl="0">
              <a:lnSpc>
                <a:spcPct val="70000"/>
              </a:lnSpc>
              <a:spcBef>
                <a:spcPts val="1000"/>
              </a:spcBef>
              <a:spcAft>
                <a:spcPts val="0"/>
              </a:spcAft>
              <a:buFont typeface="+mj-lt"/>
              <a:buAutoNum type="arabicPeriod"/>
            </a:pPr>
            <a:endParaRPr dirty="0"/>
          </a:p>
          <a:p>
            <a:pPr marL="914400" lvl="0" indent="-960120" algn="l" rtl="0">
              <a:lnSpc>
                <a:spcPct val="70000"/>
              </a:lnSpc>
              <a:spcBef>
                <a:spcPts val="1000"/>
              </a:spcBef>
              <a:spcAft>
                <a:spcPts val="0"/>
              </a:spcAft>
              <a:buSzPts val="4800"/>
              <a:buFont typeface="+mj-lt"/>
              <a:buAutoNum type="arabicPeriod"/>
            </a:pPr>
            <a:r>
              <a:rPr lang="en-US" dirty="0"/>
              <a:t>Workforce development programs and vocational training.</a:t>
            </a:r>
            <a:endParaRPr dirty="0"/>
          </a:p>
          <a:p>
            <a:pPr marL="0" lvl="0" indent="0" algn="l" rtl="0">
              <a:lnSpc>
                <a:spcPct val="70000"/>
              </a:lnSpc>
              <a:spcBef>
                <a:spcPts val="1000"/>
              </a:spcBef>
              <a:spcAft>
                <a:spcPts val="0"/>
              </a:spcAft>
              <a:buNone/>
            </a:pPr>
            <a:endParaRPr sz="3820" dirty="0"/>
          </a:p>
          <a:p>
            <a:pPr marL="0" lvl="0" indent="0" algn="l" rtl="0">
              <a:lnSpc>
                <a:spcPct val="70000"/>
              </a:lnSpc>
              <a:spcBef>
                <a:spcPts val="1000"/>
              </a:spcBef>
              <a:spcAft>
                <a:spcPts val="0"/>
              </a:spcAft>
              <a:buClr>
                <a:schemeClr val="dk1"/>
              </a:buClr>
              <a:buSzPts val="3720"/>
              <a:buNone/>
            </a:pPr>
            <a:endParaRPr sz="4020" dirty="0"/>
          </a:p>
        </p:txBody>
      </p:sp>
      <p:sp>
        <p:nvSpPr>
          <p:cNvPr id="151" name="Google Shape;151;g138dcb9e33e_2_27"/>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38dcb9e33e_2_6"/>
          <p:cNvSpPr txBox="1">
            <a:spLocks noGrp="1"/>
          </p:cNvSpPr>
          <p:nvPr>
            <p:ph type="title"/>
          </p:nvPr>
        </p:nvSpPr>
        <p:spPr>
          <a:xfrm>
            <a:off x="914400" y="650875"/>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br>
              <a:rPr lang="en-US"/>
            </a:br>
            <a:endParaRPr/>
          </a:p>
        </p:txBody>
      </p:sp>
      <p:sp>
        <p:nvSpPr>
          <p:cNvPr id="157" name="Google Shape;157;g138dcb9e33e_2_6"/>
          <p:cNvSpPr txBox="1">
            <a:spLocks noGrp="1"/>
          </p:cNvSpPr>
          <p:nvPr>
            <p:ph type="body" idx="1"/>
          </p:nvPr>
        </p:nvSpPr>
        <p:spPr>
          <a:xfrm>
            <a:off x="1198563" y="1443038"/>
            <a:ext cx="11077500" cy="93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BD9B60"/>
              </a:buClr>
              <a:buSzPts val="4800"/>
              <a:buNone/>
            </a:pPr>
            <a:r>
              <a:rPr lang="en-US" sz="5000"/>
              <a:t>TARGETED POPULATIONS</a:t>
            </a:r>
            <a:endParaRPr sz="5000" i="1">
              <a:latin typeface="Calibri"/>
              <a:ea typeface="Calibri"/>
              <a:cs typeface="Calibri"/>
              <a:sym typeface="Calibri"/>
            </a:endParaRPr>
          </a:p>
          <a:p>
            <a:pPr marL="0" lvl="0" indent="0" algn="l" rtl="0">
              <a:lnSpc>
                <a:spcPct val="90000"/>
              </a:lnSpc>
              <a:spcBef>
                <a:spcPts val="1000"/>
              </a:spcBef>
              <a:spcAft>
                <a:spcPts val="0"/>
              </a:spcAft>
              <a:buClr>
                <a:srgbClr val="BD9B60"/>
              </a:buClr>
              <a:buSzPts val="4800"/>
              <a:buNone/>
            </a:pPr>
            <a:endParaRPr sz="5000"/>
          </a:p>
        </p:txBody>
      </p:sp>
      <p:sp>
        <p:nvSpPr>
          <p:cNvPr id="158" name="Google Shape;158;g138dcb9e33e_2_6"/>
          <p:cNvSpPr txBox="1">
            <a:spLocks noGrp="1"/>
          </p:cNvSpPr>
          <p:nvPr>
            <p:ph type="body" idx="4"/>
          </p:nvPr>
        </p:nvSpPr>
        <p:spPr>
          <a:xfrm>
            <a:off x="1473950" y="3054500"/>
            <a:ext cx="21317700" cy="8984700"/>
          </a:xfrm>
          <a:prstGeom prst="rect">
            <a:avLst/>
          </a:prstGeom>
          <a:noFill/>
          <a:ln>
            <a:noFill/>
          </a:ln>
        </p:spPr>
        <p:txBody>
          <a:bodyPr spcFirstLastPara="1" wrap="square" lIns="91425" tIns="45700" rIns="91425" bIns="45700" anchor="t" anchorCtr="0">
            <a:noAutofit/>
          </a:bodyPr>
          <a:lstStyle/>
          <a:p>
            <a:pPr marL="914400" lvl="0" indent="-960120" algn="l" rtl="0">
              <a:lnSpc>
                <a:spcPct val="70000"/>
              </a:lnSpc>
              <a:spcBef>
                <a:spcPts val="0"/>
              </a:spcBef>
              <a:spcAft>
                <a:spcPts val="0"/>
              </a:spcAft>
              <a:buClr>
                <a:schemeClr val="dk1"/>
              </a:buClr>
              <a:buSzPts val="4800"/>
              <a:buFont typeface="Proxima Nova"/>
              <a:buAutoNum type="arabicPeriod"/>
            </a:pPr>
            <a:r>
              <a:rPr lang="en-US"/>
              <a:t>Individuals in covered households (150 percent of the federal poverty level)</a:t>
            </a:r>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Individuals over  age 60</a:t>
            </a:r>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Incarcerated individuals, not in a Federal correctional facility</a:t>
            </a:r>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Veterans</a:t>
            </a:r>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Individuals with disabilities</a:t>
            </a:r>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Individuals with a language barrier, including individuals who</a:t>
            </a:r>
            <a:endParaRPr/>
          </a:p>
          <a:p>
            <a:pPr marL="2286000" lvl="3" indent="-960120" algn="l" rtl="0">
              <a:lnSpc>
                <a:spcPct val="70000"/>
              </a:lnSpc>
              <a:spcBef>
                <a:spcPts val="500"/>
              </a:spcBef>
              <a:spcAft>
                <a:spcPts val="0"/>
              </a:spcAft>
              <a:buClr>
                <a:schemeClr val="dk1"/>
              </a:buClr>
              <a:buSzPts val="4800"/>
              <a:buFont typeface="Calibri"/>
              <a:buAutoNum type="alphaLcPeriod"/>
            </a:pPr>
            <a:r>
              <a:rPr lang="en-US">
                <a:latin typeface="Calibri"/>
                <a:ea typeface="Calibri"/>
                <a:cs typeface="Calibri"/>
                <a:sym typeface="Calibri"/>
              </a:rPr>
              <a:t>Are English learners; and</a:t>
            </a:r>
            <a:endParaRPr>
              <a:latin typeface="Calibri"/>
              <a:ea typeface="Calibri"/>
              <a:cs typeface="Calibri"/>
              <a:sym typeface="Calibri"/>
            </a:endParaRPr>
          </a:p>
          <a:p>
            <a:pPr marL="2286000" lvl="3" indent="-960120" algn="l" rtl="0">
              <a:lnSpc>
                <a:spcPct val="70000"/>
              </a:lnSpc>
              <a:spcBef>
                <a:spcPts val="500"/>
              </a:spcBef>
              <a:spcAft>
                <a:spcPts val="0"/>
              </a:spcAft>
              <a:buClr>
                <a:schemeClr val="dk1"/>
              </a:buClr>
              <a:buSzPts val="4800"/>
              <a:buFont typeface="Calibri"/>
              <a:buAutoNum type="alphaLcPeriod"/>
            </a:pPr>
            <a:r>
              <a:rPr lang="en-US">
                <a:latin typeface="Calibri"/>
                <a:ea typeface="Calibri"/>
                <a:cs typeface="Calibri"/>
                <a:sym typeface="Calibri"/>
              </a:rPr>
              <a:t>Have low levels of literacy</a:t>
            </a:r>
            <a:endParaRPr>
              <a:latin typeface="Calibri"/>
              <a:ea typeface="Calibri"/>
              <a:cs typeface="Calibri"/>
              <a:sym typeface="Calibri"/>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Individuals who are members of a racial or ethnic minority group</a:t>
            </a:r>
            <a:endParaRPr/>
          </a:p>
          <a:p>
            <a:pPr marL="914400" lvl="0" indent="-960120" algn="l" rtl="0">
              <a:lnSpc>
                <a:spcPct val="70000"/>
              </a:lnSpc>
              <a:spcBef>
                <a:spcPts val="1000"/>
              </a:spcBef>
              <a:spcAft>
                <a:spcPts val="0"/>
              </a:spcAft>
              <a:buClr>
                <a:schemeClr val="dk1"/>
              </a:buClr>
              <a:buSzPts val="4800"/>
              <a:buFont typeface="Calibri"/>
              <a:buAutoNum type="arabicPeriod"/>
            </a:pPr>
            <a:r>
              <a:rPr lang="en-US"/>
              <a:t>Individuals who primarily reside in a rural area.</a:t>
            </a:r>
            <a:endParaRPr/>
          </a:p>
          <a:p>
            <a:pPr marL="0" lvl="0" indent="0" algn="l" rtl="0">
              <a:lnSpc>
                <a:spcPct val="70000"/>
              </a:lnSpc>
              <a:spcBef>
                <a:spcPts val="1000"/>
              </a:spcBef>
              <a:spcAft>
                <a:spcPts val="0"/>
              </a:spcAft>
              <a:buClr>
                <a:schemeClr val="dk1"/>
              </a:buClr>
              <a:buSzPts val="3720"/>
              <a:buNone/>
            </a:pPr>
            <a:endParaRPr/>
          </a:p>
        </p:txBody>
      </p:sp>
      <p:sp>
        <p:nvSpPr>
          <p:cNvPr id="159" name="Google Shape;159;g138dcb9e33e_2_6"/>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pic>
        <p:nvPicPr>
          <p:cNvPr id="164" name="Google Shape;164;p6" descr="Diagram&#10;&#10;Description automatically generated with low confidence"/>
          <p:cNvPicPr preferRelativeResize="0"/>
          <p:nvPr/>
        </p:nvPicPr>
        <p:blipFill rotWithShape="1">
          <a:blip r:embed="rId3">
            <a:alphaModFix/>
          </a:blip>
          <a:srcRect/>
          <a:stretch/>
        </p:blipFill>
        <p:spPr>
          <a:xfrm>
            <a:off x="1662105" y="1184564"/>
            <a:ext cx="19844629" cy="9525423"/>
          </a:xfrm>
          <a:prstGeom prst="rect">
            <a:avLst/>
          </a:prstGeom>
          <a:noFill/>
          <a:ln>
            <a:noFill/>
          </a:ln>
        </p:spPr>
      </p:pic>
      <p:sp>
        <p:nvSpPr>
          <p:cNvPr id="165" name="Google Shape;165;p6"/>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sz="8000" b="1"/>
              <a:t>All State DE Plans </a:t>
            </a:r>
            <a:r>
              <a:rPr lang="en-US"/>
              <a:t>M</a:t>
            </a:r>
            <a:r>
              <a:rPr lang="en-US" sz="8000" b="1"/>
              <a:t>ust </a:t>
            </a:r>
            <a:r>
              <a:rPr lang="en-US"/>
              <a:t>I</a:t>
            </a:r>
            <a:r>
              <a:rPr lang="en-US" sz="8000" b="1"/>
              <a:t>nclude </a:t>
            </a:r>
            <a:br>
              <a:rPr lang="en-US" sz="8000" b="1"/>
            </a:br>
            <a:endParaRPr/>
          </a:p>
        </p:txBody>
      </p:sp>
      <p:sp>
        <p:nvSpPr>
          <p:cNvPr id="171" name="Google Shape;171;p7"/>
          <p:cNvSpPr txBox="1">
            <a:spLocks noGrp="1"/>
          </p:cNvSpPr>
          <p:nvPr>
            <p:ph type="body" idx="1"/>
          </p:nvPr>
        </p:nvSpPr>
        <p:spPr>
          <a:xfrm>
            <a:off x="914400" y="3200400"/>
            <a:ext cx="22682200" cy="8382423"/>
          </a:xfrm>
          <a:prstGeom prst="rect">
            <a:avLst/>
          </a:prstGeom>
          <a:noFill/>
          <a:ln>
            <a:noFill/>
          </a:ln>
        </p:spPr>
        <p:txBody>
          <a:bodyPr spcFirstLastPara="1" wrap="square" lIns="91425" tIns="45700" rIns="91425" bIns="45700" anchor="t" anchorCtr="0">
            <a:normAutofit fontScale="92500"/>
          </a:bodyPr>
          <a:lstStyle/>
          <a:p>
            <a:pPr marL="857250" lvl="0" indent="-827278" algn="l" rtl="0">
              <a:lnSpc>
                <a:spcPct val="90000"/>
              </a:lnSpc>
              <a:spcBef>
                <a:spcPts val="0"/>
              </a:spcBef>
              <a:spcAft>
                <a:spcPts val="0"/>
              </a:spcAft>
              <a:buClr>
                <a:schemeClr val="dk1"/>
              </a:buClr>
              <a:buSzPct val="100000"/>
              <a:buFont typeface="Arial"/>
              <a:buChar char="•"/>
            </a:pPr>
            <a:r>
              <a:rPr lang="en-US" sz="6300"/>
              <a:t>  Statewide vision for digital equity </a:t>
            </a:r>
            <a:endParaRPr/>
          </a:p>
          <a:p>
            <a:pPr marL="1143000" lvl="0" indent="-1113028" algn="l" rtl="0">
              <a:lnSpc>
                <a:spcPct val="90000"/>
              </a:lnSpc>
              <a:spcBef>
                <a:spcPts val="1000"/>
              </a:spcBef>
              <a:spcAft>
                <a:spcPts val="0"/>
              </a:spcAft>
              <a:buClr>
                <a:schemeClr val="dk1"/>
              </a:buClr>
              <a:buSzPct val="100000"/>
              <a:buFont typeface="Arial"/>
              <a:buChar char="•"/>
            </a:pPr>
            <a:r>
              <a:rPr lang="en-US" sz="6300"/>
              <a:t>A digital equity framework and scorecard </a:t>
            </a:r>
            <a:endParaRPr/>
          </a:p>
          <a:p>
            <a:pPr marL="1143000" lvl="0" indent="-1113028" algn="l" rtl="0">
              <a:lnSpc>
                <a:spcPct val="90000"/>
              </a:lnSpc>
              <a:spcBef>
                <a:spcPts val="1000"/>
              </a:spcBef>
              <a:spcAft>
                <a:spcPts val="0"/>
              </a:spcAft>
              <a:buClr>
                <a:schemeClr val="dk1"/>
              </a:buClr>
              <a:buSzPct val="100000"/>
              <a:buFont typeface="Arial"/>
              <a:buChar char="•"/>
            </a:pPr>
            <a:r>
              <a:rPr lang="en-US" sz="6300"/>
              <a:t>Plans for digital literacy innovation programs </a:t>
            </a:r>
            <a:endParaRPr/>
          </a:p>
          <a:p>
            <a:pPr marL="1143000" lvl="0" indent="-1113028" algn="l" rtl="0">
              <a:lnSpc>
                <a:spcPct val="90000"/>
              </a:lnSpc>
              <a:spcBef>
                <a:spcPts val="1000"/>
              </a:spcBef>
              <a:spcAft>
                <a:spcPts val="0"/>
              </a:spcAft>
              <a:buClr>
                <a:schemeClr val="dk1"/>
              </a:buClr>
              <a:buSzPct val="100000"/>
              <a:buFont typeface="Arial"/>
              <a:buChar char="•"/>
            </a:pPr>
            <a:r>
              <a:rPr lang="en-US" sz="6300"/>
              <a:t>Proposed technology-related apprenticeship or other workforce opportunities </a:t>
            </a:r>
            <a:endParaRPr/>
          </a:p>
          <a:p>
            <a:pPr marL="1143000" lvl="0" indent="-1113028" algn="l" rtl="0">
              <a:lnSpc>
                <a:spcPct val="90000"/>
              </a:lnSpc>
              <a:spcBef>
                <a:spcPts val="1000"/>
              </a:spcBef>
              <a:spcAft>
                <a:spcPts val="0"/>
              </a:spcAft>
              <a:buClr>
                <a:schemeClr val="dk1"/>
              </a:buClr>
              <a:buSzPct val="100000"/>
              <a:buFont typeface="Arial"/>
              <a:buChar char="•"/>
            </a:pPr>
            <a:r>
              <a:rPr lang="en-US" sz="6300"/>
              <a:t>Integration with the State’s Economic Development Strategy, educational and health outcomes, and civic and social engagement </a:t>
            </a:r>
            <a:endParaRPr/>
          </a:p>
          <a:p>
            <a:pPr marL="1143000" lvl="0" indent="-1113028" algn="l" rtl="0">
              <a:lnSpc>
                <a:spcPct val="90000"/>
              </a:lnSpc>
              <a:spcBef>
                <a:spcPts val="1000"/>
              </a:spcBef>
              <a:spcAft>
                <a:spcPts val="0"/>
              </a:spcAft>
              <a:buClr>
                <a:schemeClr val="dk1"/>
              </a:buClr>
              <a:buSzPct val="100000"/>
              <a:buFont typeface="Arial"/>
              <a:buChar char="•"/>
            </a:pPr>
            <a:r>
              <a:rPr lang="en-US" sz="6300"/>
              <a:t>Action steps to implement the Digital Equity Plan that contains all requirements set forth in the NOFO. </a:t>
            </a:r>
            <a:endParaRPr/>
          </a:p>
          <a:p>
            <a:pPr marL="0" lvl="0" indent="0" algn="l" rtl="0">
              <a:lnSpc>
                <a:spcPct val="90000"/>
              </a:lnSpc>
              <a:spcBef>
                <a:spcPts val="1000"/>
              </a:spcBef>
              <a:spcAft>
                <a:spcPts val="0"/>
              </a:spcAft>
              <a:buClr>
                <a:schemeClr val="dk1"/>
              </a:buClr>
              <a:buSzPct val="100000"/>
              <a:buNone/>
            </a:pPr>
            <a:endParaRPr sz="6300"/>
          </a:p>
          <a:p>
            <a:pPr marL="0" lvl="0" indent="0" algn="l" rtl="0">
              <a:lnSpc>
                <a:spcPct val="90000"/>
              </a:lnSpc>
              <a:spcBef>
                <a:spcPts val="1000"/>
              </a:spcBef>
              <a:spcAft>
                <a:spcPts val="0"/>
              </a:spcAft>
              <a:buClr>
                <a:schemeClr val="dk1"/>
              </a:buClr>
              <a:buSzPct val="100000"/>
              <a:buNone/>
            </a:pPr>
            <a:endParaRPr sz="8000" b="1"/>
          </a:p>
          <a:p>
            <a:pPr marL="0" lvl="0" indent="0" algn="l" rtl="0">
              <a:lnSpc>
                <a:spcPct val="90000"/>
              </a:lnSpc>
              <a:spcBef>
                <a:spcPts val="1000"/>
              </a:spcBef>
              <a:spcAft>
                <a:spcPts val="0"/>
              </a:spcAft>
              <a:buClr>
                <a:schemeClr val="dk1"/>
              </a:buClr>
              <a:buSzPct val="100000"/>
              <a:buNone/>
            </a:pPr>
            <a:endParaRPr/>
          </a:p>
        </p:txBody>
      </p:sp>
      <p:sp>
        <p:nvSpPr>
          <p:cNvPr id="172" name="Google Shape;172;p7"/>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West Virginia’s DE Planning Elements</a:t>
            </a:r>
            <a:endParaRPr/>
          </a:p>
        </p:txBody>
      </p:sp>
      <p:sp>
        <p:nvSpPr>
          <p:cNvPr id="179" name="Google Shape;179;p8"/>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180" name="Google Shape;180;p8"/>
          <p:cNvSpPr txBox="1">
            <a:spLocks noGrp="1"/>
          </p:cNvSpPr>
          <p:nvPr>
            <p:ph type="body" idx="1"/>
          </p:nvPr>
        </p:nvSpPr>
        <p:spPr>
          <a:xfrm>
            <a:off x="914400" y="2680855"/>
            <a:ext cx="22682200" cy="74680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400"/>
              <a:buNone/>
            </a:pPr>
            <a:endParaRPr sz="4400">
              <a:latin typeface="Calibri"/>
              <a:ea typeface="Calibri"/>
              <a:cs typeface="Calibri"/>
              <a:sym typeface="Calibri"/>
            </a:endParaRPr>
          </a:p>
          <a:p>
            <a:pPr marL="0" lvl="0" indent="0" algn="l" rtl="0">
              <a:lnSpc>
                <a:spcPct val="90000"/>
              </a:lnSpc>
              <a:spcBef>
                <a:spcPts val="1000"/>
              </a:spcBef>
              <a:spcAft>
                <a:spcPts val="0"/>
              </a:spcAft>
              <a:buSzPts val="5400"/>
              <a:buNone/>
            </a:pPr>
            <a:r>
              <a:rPr lang="en-US" sz="5400">
                <a:latin typeface="Calibri"/>
                <a:ea typeface="Calibri"/>
                <a:cs typeface="Calibri"/>
                <a:sym typeface="Calibri"/>
              </a:rPr>
              <a:t>1. Creation of a </a:t>
            </a:r>
            <a:r>
              <a:rPr lang="en-US" sz="5400"/>
              <a:t>D</a:t>
            </a:r>
            <a:r>
              <a:rPr lang="en-US" sz="5400">
                <a:latin typeface="Calibri"/>
                <a:ea typeface="Calibri"/>
                <a:cs typeface="Calibri"/>
                <a:sym typeface="Calibri"/>
              </a:rPr>
              <a:t>igital </a:t>
            </a:r>
            <a:r>
              <a:rPr lang="en-US" sz="5400"/>
              <a:t>E</a:t>
            </a:r>
            <a:r>
              <a:rPr lang="en-US" sz="5400">
                <a:latin typeface="Calibri"/>
                <a:ea typeface="Calibri"/>
                <a:cs typeface="Calibri"/>
                <a:sym typeface="Calibri"/>
              </a:rPr>
              <a:t>quity </a:t>
            </a:r>
            <a:r>
              <a:rPr lang="en-US" sz="5400"/>
              <a:t>P</a:t>
            </a:r>
            <a:r>
              <a:rPr lang="en-US" sz="5400">
                <a:latin typeface="Calibri"/>
                <a:ea typeface="Calibri"/>
                <a:cs typeface="Calibri"/>
                <a:sym typeface="Calibri"/>
              </a:rPr>
              <a:t>ilot </a:t>
            </a:r>
            <a:r>
              <a:rPr lang="en-US" sz="5400"/>
              <a:t>P</a:t>
            </a:r>
            <a:r>
              <a:rPr lang="en-US" sz="5400">
                <a:latin typeface="Calibri"/>
                <a:ea typeface="Calibri"/>
                <a:cs typeface="Calibri"/>
                <a:sym typeface="Calibri"/>
              </a:rPr>
              <a:t>rogram </a:t>
            </a:r>
            <a:endParaRPr/>
          </a:p>
          <a:p>
            <a:pPr marL="0" lvl="0" indent="0" algn="l" rtl="0">
              <a:lnSpc>
                <a:spcPct val="90000"/>
              </a:lnSpc>
              <a:spcBef>
                <a:spcPts val="1000"/>
              </a:spcBef>
              <a:spcAft>
                <a:spcPts val="0"/>
              </a:spcAft>
              <a:buSzPts val="5400"/>
              <a:buNone/>
            </a:pPr>
            <a:endParaRPr sz="5400">
              <a:latin typeface="Calibri"/>
              <a:ea typeface="Calibri"/>
              <a:cs typeface="Calibri"/>
              <a:sym typeface="Calibri"/>
            </a:endParaRPr>
          </a:p>
          <a:p>
            <a:pPr marL="0" lvl="0" indent="0" algn="l" rtl="0">
              <a:lnSpc>
                <a:spcPct val="90000"/>
              </a:lnSpc>
              <a:spcBef>
                <a:spcPts val="1000"/>
              </a:spcBef>
              <a:spcAft>
                <a:spcPts val="0"/>
              </a:spcAft>
              <a:buSzPts val="5400"/>
              <a:buNone/>
            </a:pPr>
            <a:r>
              <a:rPr lang="en-US" sz="5400">
                <a:latin typeface="Calibri"/>
                <a:ea typeface="Calibri"/>
                <a:cs typeface="Calibri"/>
                <a:sym typeface="Calibri"/>
              </a:rPr>
              <a:t>2. Communications, community outreach and stakeholder engagement</a:t>
            </a:r>
            <a:endParaRPr/>
          </a:p>
          <a:p>
            <a:pPr marL="0" lvl="0" indent="0" algn="l" rtl="0">
              <a:lnSpc>
                <a:spcPct val="90000"/>
              </a:lnSpc>
              <a:spcBef>
                <a:spcPts val="1000"/>
              </a:spcBef>
              <a:spcAft>
                <a:spcPts val="0"/>
              </a:spcAft>
              <a:buSzPts val="5400"/>
              <a:buNone/>
            </a:pPr>
            <a:endParaRPr sz="5400">
              <a:latin typeface="Calibri"/>
              <a:ea typeface="Calibri"/>
              <a:cs typeface="Calibri"/>
              <a:sym typeface="Calibri"/>
            </a:endParaRPr>
          </a:p>
          <a:p>
            <a:pPr marL="0" lvl="0" indent="0" algn="l" rtl="0">
              <a:lnSpc>
                <a:spcPct val="90000"/>
              </a:lnSpc>
              <a:spcBef>
                <a:spcPts val="1000"/>
              </a:spcBef>
              <a:spcAft>
                <a:spcPts val="0"/>
              </a:spcAft>
              <a:buSzPts val="5400"/>
              <a:buNone/>
            </a:pPr>
            <a:r>
              <a:rPr lang="en-US" sz="5400">
                <a:latin typeface="Calibri"/>
                <a:ea typeface="Calibri"/>
                <a:cs typeface="Calibri"/>
                <a:sym typeface="Calibri"/>
              </a:rPr>
              <a:t>3. Data collection, analysis, and visualization</a:t>
            </a:r>
            <a:endParaRPr/>
          </a:p>
          <a:p>
            <a:pPr marL="0" lvl="0" indent="0" algn="l" rtl="0">
              <a:lnSpc>
                <a:spcPct val="90000"/>
              </a:lnSpc>
              <a:spcBef>
                <a:spcPts val="1000"/>
              </a:spcBef>
              <a:spcAft>
                <a:spcPts val="0"/>
              </a:spcAft>
              <a:buSzPts val="5400"/>
              <a:buNone/>
            </a:pPr>
            <a:endParaRPr sz="5400">
              <a:latin typeface="Calibri"/>
              <a:ea typeface="Calibri"/>
              <a:cs typeface="Calibri"/>
              <a:sym typeface="Calibri"/>
            </a:endParaRPr>
          </a:p>
          <a:p>
            <a:pPr marL="0" lvl="0" indent="0" algn="l" rtl="0">
              <a:lnSpc>
                <a:spcPct val="90000"/>
              </a:lnSpc>
              <a:spcBef>
                <a:spcPts val="1000"/>
              </a:spcBef>
              <a:spcAft>
                <a:spcPts val="0"/>
              </a:spcAft>
              <a:buSzPts val="5400"/>
              <a:buNone/>
            </a:pPr>
            <a:r>
              <a:rPr lang="en-US" sz="5400">
                <a:latin typeface="Calibri"/>
                <a:ea typeface="Calibri"/>
                <a:cs typeface="Calibri"/>
                <a:sym typeface="Calibri"/>
              </a:rPr>
              <a:t>4. </a:t>
            </a:r>
            <a:r>
              <a:rPr lang="en-US" sz="5400"/>
              <a:t>“</a:t>
            </a:r>
            <a:r>
              <a:rPr lang="en-US" sz="5400">
                <a:latin typeface="Calibri"/>
                <a:ea typeface="Calibri"/>
                <a:cs typeface="Calibri"/>
                <a:sym typeface="Calibri"/>
              </a:rPr>
              <a:t>Holistic integration</a:t>
            </a:r>
            <a:r>
              <a:rPr lang="en-US" sz="5400"/>
              <a:t>”</a:t>
            </a:r>
            <a:r>
              <a:rPr lang="en-US" sz="5400">
                <a:latin typeface="Calibri"/>
                <a:ea typeface="Calibri"/>
                <a:cs typeface="Calibri"/>
                <a:sym typeface="Calibri"/>
              </a:rPr>
              <a:t> with the </a:t>
            </a:r>
            <a:r>
              <a:rPr lang="en-US" sz="5400"/>
              <a:t>BEAD</a:t>
            </a:r>
            <a:r>
              <a:rPr lang="en-US" sz="5400">
                <a:latin typeface="Calibri"/>
                <a:ea typeface="Calibri"/>
                <a:cs typeface="Calibri"/>
                <a:sym typeface="Calibri"/>
              </a:rPr>
              <a:t> </a:t>
            </a:r>
            <a:r>
              <a:rPr lang="en-US" sz="5400"/>
              <a:t>F</a:t>
            </a:r>
            <a:r>
              <a:rPr lang="en-US" sz="5400">
                <a:latin typeface="Calibri"/>
                <a:ea typeface="Calibri"/>
                <a:cs typeface="Calibri"/>
                <a:sym typeface="Calibri"/>
              </a:rPr>
              <a:t>ive-</a:t>
            </a:r>
            <a:r>
              <a:rPr lang="en-US" sz="5400"/>
              <a:t>Y</a:t>
            </a:r>
            <a:r>
              <a:rPr lang="en-US" sz="5400">
                <a:latin typeface="Calibri"/>
                <a:ea typeface="Calibri"/>
                <a:cs typeface="Calibri"/>
                <a:sym typeface="Calibri"/>
              </a:rPr>
              <a:t>ear </a:t>
            </a:r>
            <a:r>
              <a:rPr lang="en-US" sz="5400"/>
              <a:t>A</a:t>
            </a:r>
            <a:r>
              <a:rPr lang="en-US" sz="5400">
                <a:latin typeface="Calibri"/>
                <a:ea typeface="Calibri"/>
                <a:cs typeface="Calibri"/>
                <a:sym typeface="Calibri"/>
              </a:rPr>
              <a:t>ction </a:t>
            </a:r>
            <a:r>
              <a:rPr lang="en-US" sz="5400"/>
              <a:t>P</a:t>
            </a:r>
            <a:r>
              <a:rPr lang="en-US" sz="5400">
                <a:latin typeface="Calibri"/>
                <a:ea typeface="Calibri"/>
                <a:cs typeface="Calibri"/>
                <a:sym typeface="Calibri"/>
              </a:rPr>
              <a:t>lan.</a:t>
            </a:r>
            <a:endParaRPr/>
          </a:p>
          <a:p>
            <a:pPr marL="0" lvl="0" indent="0" algn="l" rtl="0">
              <a:lnSpc>
                <a:spcPct val="90000"/>
              </a:lnSpc>
              <a:spcBef>
                <a:spcPts val="1000"/>
              </a:spcBef>
              <a:spcAft>
                <a:spcPts val="0"/>
              </a:spcAft>
              <a:buSzPts val="4400"/>
              <a:buNone/>
            </a:pPr>
            <a:endParaRPr sz="4400">
              <a:latin typeface="Calibri"/>
              <a:ea typeface="Calibri"/>
              <a:cs typeface="Calibri"/>
              <a:sym typeface="Calibri"/>
            </a:endParaRPr>
          </a:p>
          <a:p>
            <a:pPr marL="0" lvl="0" indent="0" algn="l" rtl="0">
              <a:lnSpc>
                <a:spcPct val="90000"/>
              </a:lnSpc>
              <a:spcBef>
                <a:spcPts val="1000"/>
              </a:spcBef>
              <a:spcAft>
                <a:spcPts val="0"/>
              </a:spcAft>
              <a:buSzPts val="4400"/>
              <a:buNone/>
            </a:pPr>
            <a:endParaRPr sz="4400">
              <a:latin typeface="Calibri"/>
              <a:ea typeface="Calibri"/>
              <a:cs typeface="Calibri"/>
              <a:sym typeface="Calibri"/>
            </a:endParaRPr>
          </a:p>
          <a:p>
            <a:pPr marL="0" lvl="0" indent="0" algn="l" rtl="0">
              <a:lnSpc>
                <a:spcPct val="90000"/>
              </a:lnSpc>
              <a:spcBef>
                <a:spcPts val="1000"/>
              </a:spcBef>
              <a:spcAft>
                <a:spcPts val="0"/>
              </a:spcAft>
              <a:buSzPts val="4400"/>
              <a:buNone/>
            </a:pPr>
            <a:endParaRPr sz="44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Tentative Community Outreach Locations</a:t>
            </a:r>
            <a:endParaRPr/>
          </a:p>
        </p:txBody>
      </p:sp>
      <p:sp>
        <p:nvSpPr>
          <p:cNvPr id="186" name="Google Shape;186;p9"/>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87" name="Google Shape;187;p9"/>
          <p:cNvSpPr txBox="1">
            <a:spLocks noGrp="1"/>
          </p:cNvSpPr>
          <p:nvPr>
            <p:ph type="body" idx="1"/>
          </p:nvPr>
        </p:nvSpPr>
        <p:spPr>
          <a:xfrm>
            <a:off x="914400" y="3117275"/>
            <a:ext cx="14634000" cy="8465700"/>
          </a:xfrm>
          <a:prstGeom prst="rect">
            <a:avLst/>
          </a:prstGeom>
          <a:noFill/>
          <a:ln>
            <a:noFill/>
          </a:ln>
        </p:spPr>
        <p:txBody>
          <a:bodyPr spcFirstLastPara="1" wrap="square" lIns="91425" tIns="45700" rIns="91425" bIns="45700" anchor="t" anchorCtr="0">
            <a:normAutofit lnSpcReduction="10000"/>
          </a:bodyPr>
          <a:lstStyle/>
          <a:p>
            <a:pPr marL="685800" lvl="0" indent="-708660" algn="l" rtl="0">
              <a:lnSpc>
                <a:spcPct val="90000"/>
              </a:lnSpc>
              <a:spcBef>
                <a:spcPts val="0"/>
              </a:spcBef>
              <a:spcAft>
                <a:spcPts val="0"/>
              </a:spcAft>
              <a:buClr>
                <a:schemeClr val="dk1"/>
              </a:buClr>
              <a:buSzPts val="4800"/>
              <a:buAutoNum type="arabicPeriod"/>
            </a:pPr>
            <a:r>
              <a:rPr lang="en-US"/>
              <a:t>Raleigh County, Beckley</a:t>
            </a:r>
            <a:endParaRPr/>
          </a:p>
          <a:p>
            <a:pPr marL="685800" lvl="0" indent="-708660" algn="l" rtl="0">
              <a:lnSpc>
                <a:spcPct val="90000"/>
              </a:lnSpc>
              <a:spcBef>
                <a:spcPts val="1000"/>
              </a:spcBef>
              <a:spcAft>
                <a:spcPts val="0"/>
              </a:spcAft>
              <a:buClr>
                <a:schemeClr val="dk1"/>
              </a:buClr>
              <a:buSzPts val="4800"/>
              <a:buAutoNum type="arabicPeriod"/>
            </a:pPr>
            <a:r>
              <a:rPr lang="en-US"/>
              <a:t>Cabell County, Huntington</a:t>
            </a:r>
            <a:endParaRPr/>
          </a:p>
          <a:p>
            <a:pPr marL="685800" lvl="0" indent="-708660" algn="l" rtl="0">
              <a:lnSpc>
                <a:spcPct val="90000"/>
              </a:lnSpc>
              <a:spcBef>
                <a:spcPts val="1000"/>
              </a:spcBef>
              <a:spcAft>
                <a:spcPts val="0"/>
              </a:spcAft>
              <a:buClr>
                <a:schemeClr val="dk1"/>
              </a:buClr>
              <a:buSzPts val="4800"/>
              <a:buAutoNum type="arabicPeriod"/>
            </a:pPr>
            <a:r>
              <a:rPr lang="en-US"/>
              <a:t>Kanawha County, Charleston</a:t>
            </a:r>
            <a:endParaRPr/>
          </a:p>
          <a:p>
            <a:pPr marL="685800" lvl="0" indent="-708660" algn="l" rtl="0">
              <a:lnSpc>
                <a:spcPct val="90000"/>
              </a:lnSpc>
              <a:spcBef>
                <a:spcPts val="1000"/>
              </a:spcBef>
              <a:spcAft>
                <a:spcPts val="0"/>
              </a:spcAft>
              <a:buClr>
                <a:schemeClr val="dk1"/>
              </a:buClr>
              <a:buSzPts val="4800"/>
              <a:buAutoNum type="arabicPeriod"/>
            </a:pPr>
            <a:r>
              <a:rPr lang="en-US"/>
              <a:t>Greenbrier County, Lewisburg</a:t>
            </a:r>
            <a:endParaRPr/>
          </a:p>
          <a:p>
            <a:pPr marL="685800" lvl="0" indent="-708660" algn="l" rtl="0">
              <a:lnSpc>
                <a:spcPct val="90000"/>
              </a:lnSpc>
              <a:spcBef>
                <a:spcPts val="1000"/>
              </a:spcBef>
              <a:spcAft>
                <a:spcPts val="0"/>
              </a:spcAft>
              <a:buClr>
                <a:schemeClr val="dk1"/>
              </a:buClr>
              <a:buSzPts val="4800"/>
              <a:buAutoNum type="arabicPeriod"/>
            </a:pPr>
            <a:r>
              <a:rPr lang="en-US"/>
              <a:t>Wood County, Parkersburg</a:t>
            </a:r>
            <a:endParaRPr/>
          </a:p>
          <a:p>
            <a:pPr marL="685800" lvl="0" indent="-708660" algn="l" rtl="0">
              <a:lnSpc>
                <a:spcPct val="90000"/>
              </a:lnSpc>
              <a:spcBef>
                <a:spcPts val="1000"/>
              </a:spcBef>
              <a:spcAft>
                <a:spcPts val="0"/>
              </a:spcAft>
              <a:buClr>
                <a:schemeClr val="dk1"/>
              </a:buClr>
              <a:buSzPts val="4800"/>
              <a:buAutoNum type="arabicPeriod"/>
            </a:pPr>
            <a:r>
              <a:rPr lang="en-US"/>
              <a:t>Marion County, Whitehall</a:t>
            </a:r>
            <a:endParaRPr/>
          </a:p>
          <a:p>
            <a:pPr marL="685800" lvl="0" indent="-708660" algn="l" rtl="0">
              <a:lnSpc>
                <a:spcPct val="90000"/>
              </a:lnSpc>
              <a:spcBef>
                <a:spcPts val="1000"/>
              </a:spcBef>
              <a:spcAft>
                <a:spcPts val="0"/>
              </a:spcAft>
              <a:buClr>
                <a:schemeClr val="dk1"/>
              </a:buClr>
              <a:buSzPts val="4800"/>
              <a:buAutoNum type="arabicPeriod"/>
            </a:pPr>
            <a:r>
              <a:rPr lang="en-US"/>
              <a:t>Upshur County, Buckhannon</a:t>
            </a:r>
            <a:endParaRPr/>
          </a:p>
          <a:p>
            <a:pPr marL="685800" lvl="0" indent="-708660" algn="l" rtl="0">
              <a:lnSpc>
                <a:spcPct val="90000"/>
              </a:lnSpc>
              <a:spcBef>
                <a:spcPts val="1000"/>
              </a:spcBef>
              <a:spcAft>
                <a:spcPts val="0"/>
              </a:spcAft>
              <a:buClr>
                <a:schemeClr val="dk1"/>
              </a:buClr>
              <a:buSzPts val="4800"/>
              <a:buAutoNum type="arabicPeriod"/>
            </a:pPr>
            <a:r>
              <a:rPr lang="en-US"/>
              <a:t>Hardy County, Moorefield</a:t>
            </a:r>
            <a:endParaRPr/>
          </a:p>
          <a:p>
            <a:pPr marL="685800" lvl="0" indent="-708660" algn="l" rtl="0">
              <a:lnSpc>
                <a:spcPct val="90000"/>
              </a:lnSpc>
              <a:spcBef>
                <a:spcPts val="1000"/>
              </a:spcBef>
              <a:spcAft>
                <a:spcPts val="0"/>
              </a:spcAft>
              <a:buClr>
                <a:schemeClr val="dk1"/>
              </a:buClr>
              <a:buSzPts val="4800"/>
              <a:buAutoNum type="arabicPeriod"/>
            </a:pPr>
            <a:r>
              <a:rPr lang="en-US"/>
              <a:t>Berkeley County, Martinsburg</a:t>
            </a:r>
            <a:endParaRPr/>
          </a:p>
          <a:p>
            <a:pPr marL="685800" lvl="0" indent="-708660" algn="l" rtl="0">
              <a:lnSpc>
                <a:spcPct val="90000"/>
              </a:lnSpc>
              <a:spcBef>
                <a:spcPts val="1000"/>
              </a:spcBef>
              <a:spcAft>
                <a:spcPts val="0"/>
              </a:spcAft>
              <a:buClr>
                <a:schemeClr val="dk1"/>
              </a:buClr>
              <a:buSzPts val="4800"/>
              <a:buAutoNum type="arabicPeriod"/>
            </a:pPr>
            <a:r>
              <a:rPr lang="en-US"/>
              <a:t>Ohio County, Wheeling</a:t>
            </a:r>
            <a:endParaRPr/>
          </a:p>
          <a:p>
            <a:pPr marL="685800" lvl="0" indent="-708660" algn="l" rtl="0">
              <a:lnSpc>
                <a:spcPct val="90000"/>
              </a:lnSpc>
              <a:spcBef>
                <a:spcPts val="1000"/>
              </a:spcBef>
              <a:spcAft>
                <a:spcPts val="0"/>
              </a:spcAft>
              <a:buClr>
                <a:schemeClr val="dk1"/>
              </a:buClr>
              <a:buSzPts val="4800"/>
              <a:buAutoNum type="arabicPeriod"/>
            </a:pPr>
            <a:r>
              <a:rPr lang="en-US"/>
              <a:t>Hancock County, New Cumberland</a:t>
            </a:r>
            <a:endParaRPr/>
          </a:p>
          <a:p>
            <a:pPr marL="457200" lvl="1" indent="0" algn="l" rtl="0">
              <a:lnSpc>
                <a:spcPct val="90000"/>
              </a:lnSpc>
              <a:spcBef>
                <a:spcPts val="500"/>
              </a:spcBef>
              <a:spcAft>
                <a:spcPts val="0"/>
              </a:spcAft>
              <a:buClr>
                <a:schemeClr val="dk1"/>
              </a:buClr>
              <a:buSzPts val="4800"/>
              <a:buNone/>
            </a:pPr>
            <a:r>
              <a:rPr lang="en-US"/>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p:cNvSpPr txBox="1">
            <a:spLocks noGrp="1"/>
          </p:cNvSpPr>
          <p:nvPr>
            <p:ph type="body" idx="1"/>
          </p:nvPr>
        </p:nvSpPr>
        <p:spPr>
          <a:xfrm>
            <a:off x="2120106" y="4771390"/>
            <a:ext cx="20137121" cy="459232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9600"/>
              <a:buNone/>
            </a:pPr>
            <a:r>
              <a:rPr lang="en-US" sz="9600"/>
              <a:t>Broadband Equity, Access and Deployment</a:t>
            </a:r>
            <a:endParaRPr/>
          </a:p>
          <a:p>
            <a:pPr marL="0" lvl="0" indent="0" algn="ctr" rtl="0">
              <a:lnSpc>
                <a:spcPct val="90000"/>
              </a:lnSpc>
              <a:spcBef>
                <a:spcPts val="1000"/>
              </a:spcBef>
              <a:spcAft>
                <a:spcPts val="0"/>
              </a:spcAft>
              <a:buClr>
                <a:schemeClr val="lt1"/>
              </a:buClr>
              <a:buSzPts val="9600"/>
              <a:buNone/>
            </a:pPr>
            <a:r>
              <a:rPr lang="en-US" sz="9600"/>
              <a:t>BEAD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p:nvPr/>
        </p:nvSpPr>
        <p:spPr>
          <a:xfrm>
            <a:off x="1387825" y="2443334"/>
            <a:ext cx="21602100" cy="40473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1F3864"/>
              </a:buClr>
              <a:buSzPts val="8000"/>
              <a:buFont typeface="Libre Franklin Medium"/>
              <a:buNone/>
            </a:pPr>
            <a:r>
              <a:rPr lang="en-US" sz="7800" b="1">
                <a:solidFill>
                  <a:srgbClr val="1F3864"/>
                </a:solidFill>
                <a:latin typeface="Libre Franklin Medium"/>
                <a:ea typeface="Libre Franklin Medium"/>
                <a:cs typeface="Libre Franklin Medium"/>
                <a:sym typeface="Libre Franklin Medium"/>
              </a:rPr>
              <a:t>Infrastructure and Jobs Investment Act (IIJA)</a:t>
            </a:r>
            <a:br>
              <a:rPr lang="en-US" sz="8000" b="1" i="0" u="none" strike="noStrike" cap="none">
                <a:solidFill>
                  <a:srgbClr val="1F3864"/>
                </a:solidFill>
                <a:latin typeface="Libre Franklin Medium"/>
                <a:ea typeface="Libre Franklin Medium"/>
                <a:cs typeface="Libre Franklin Medium"/>
                <a:sym typeface="Libre Franklin Medium"/>
              </a:rPr>
            </a:br>
            <a:r>
              <a:rPr lang="en-US" sz="8000" b="1" i="0" u="none" strike="noStrike" cap="none">
                <a:solidFill>
                  <a:srgbClr val="1F3864"/>
                </a:solidFill>
                <a:latin typeface="Libre Franklin Medium"/>
                <a:ea typeface="Libre Franklin Medium"/>
                <a:cs typeface="Libre Franklin Medium"/>
                <a:sym typeface="Libre Franklin Medium"/>
              </a:rPr>
              <a:t>Broadband Planning Programs</a:t>
            </a:r>
            <a:endParaRPr sz="8000" b="1" i="0" u="none" strike="noStrike" cap="none">
              <a:solidFill>
                <a:srgbClr val="1F3864"/>
              </a:solidFill>
              <a:latin typeface="Libre Franklin Medium"/>
              <a:ea typeface="Libre Franklin Medium"/>
              <a:cs typeface="Libre Franklin Medium"/>
              <a:sym typeface="Libre Franklin Medium"/>
            </a:endParaRPr>
          </a:p>
          <a:p>
            <a:pPr marL="0" marR="0" lvl="0" indent="0" algn="ctr" rtl="0">
              <a:lnSpc>
                <a:spcPct val="90000"/>
              </a:lnSpc>
              <a:spcBef>
                <a:spcPts val="0"/>
              </a:spcBef>
              <a:spcAft>
                <a:spcPts val="0"/>
              </a:spcAft>
              <a:buClr>
                <a:srgbClr val="1F3864"/>
              </a:buClr>
              <a:buSzPts val="8000"/>
              <a:buFont typeface="Libre Franklin Medium"/>
              <a:buNone/>
            </a:pPr>
            <a:endParaRPr sz="8000" b="1">
              <a:solidFill>
                <a:srgbClr val="1F3864"/>
              </a:solidFill>
              <a:latin typeface="Libre Franklin Medium"/>
              <a:ea typeface="Libre Franklin Medium"/>
              <a:cs typeface="Libre Franklin Medium"/>
              <a:sym typeface="Libre Franklin Medium"/>
            </a:endParaRPr>
          </a:p>
        </p:txBody>
      </p:sp>
      <p:sp>
        <p:nvSpPr>
          <p:cNvPr id="84" name="Google Shape;84;p2"/>
          <p:cNvSpPr txBox="1"/>
          <p:nvPr/>
        </p:nvSpPr>
        <p:spPr>
          <a:xfrm>
            <a:off x="2512809" y="6490715"/>
            <a:ext cx="19327256" cy="2646086"/>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lnSpc>
                <a:spcPct val="90000"/>
              </a:lnSpc>
              <a:spcBef>
                <a:spcPts val="0"/>
              </a:spcBef>
              <a:spcAft>
                <a:spcPts val="0"/>
              </a:spcAft>
              <a:buClr>
                <a:schemeClr val="dk1"/>
              </a:buClr>
              <a:buSzPct val="82397"/>
              <a:buFont typeface="Arial"/>
              <a:buNone/>
            </a:pPr>
            <a:endParaRPr sz="5825">
              <a:solidFill>
                <a:schemeClr val="dk1"/>
              </a:solidFill>
              <a:latin typeface="Libre Franklin Medium"/>
              <a:ea typeface="Libre Franklin Medium"/>
              <a:cs typeface="Libre Franklin Medium"/>
              <a:sym typeface="Libre Franklin Medium"/>
            </a:endParaRPr>
          </a:p>
          <a:p>
            <a:pPr marL="0" marR="0" lvl="0" indent="0" algn="ctr" rtl="0">
              <a:lnSpc>
                <a:spcPct val="90000"/>
              </a:lnSpc>
              <a:spcBef>
                <a:spcPts val="0"/>
              </a:spcBef>
              <a:spcAft>
                <a:spcPts val="0"/>
              </a:spcAft>
              <a:buClr>
                <a:schemeClr val="dk1"/>
              </a:buClr>
              <a:buSzPct val="82397"/>
              <a:buFont typeface="Arial"/>
              <a:buNone/>
            </a:pPr>
            <a:r>
              <a:rPr lang="en-US" sz="5825">
                <a:solidFill>
                  <a:schemeClr val="dk1"/>
                </a:solidFill>
                <a:latin typeface="Libre Franklin Medium"/>
                <a:ea typeface="Libre Franklin Medium"/>
                <a:cs typeface="Libre Franklin Medium"/>
                <a:sym typeface="Libre Franklin Medium"/>
              </a:rPr>
              <a:t>West Virginia </a:t>
            </a:r>
            <a:r>
              <a:rPr lang="en-US" sz="5825" b="0" i="0" u="none" strike="noStrike" cap="none">
                <a:solidFill>
                  <a:schemeClr val="dk1"/>
                </a:solidFill>
                <a:latin typeface="Libre Franklin Medium"/>
                <a:ea typeface="Libre Franklin Medium"/>
                <a:cs typeface="Libre Franklin Medium"/>
                <a:sym typeface="Libre Franklin Medium"/>
              </a:rPr>
              <a:t>Association of Regional Councils Conference</a:t>
            </a:r>
            <a:endParaRPr sz="2425"/>
          </a:p>
          <a:p>
            <a:pPr marL="0" marR="0" lvl="0" indent="0" algn="ctr" rtl="0">
              <a:lnSpc>
                <a:spcPct val="90000"/>
              </a:lnSpc>
              <a:spcBef>
                <a:spcPts val="1000"/>
              </a:spcBef>
              <a:spcAft>
                <a:spcPts val="0"/>
              </a:spcAft>
              <a:buClr>
                <a:schemeClr val="dk1"/>
              </a:buClr>
              <a:buSzPct val="82397"/>
              <a:buFont typeface="Arial"/>
              <a:buNone/>
            </a:pPr>
            <a:r>
              <a:rPr lang="en-US" sz="5825">
                <a:solidFill>
                  <a:schemeClr val="dk1"/>
                </a:solidFill>
                <a:latin typeface="Libre Franklin Medium"/>
                <a:ea typeface="Libre Franklin Medium"/>
                <a:cs typeface="Libre Franklin Medium"/>
                <a:sym typeface="Libre Franklin Medium"/>
              </a:rPr>
              <a:t>West Virginia Office of Broadband</a:t>
            </a:r>
            <a:endParaRPr sz="5825">
              <a:solidFill>
                <a:schemeClr val="dk1"/>
              </a:solidFill>
              <a:latin typeface="Libre Franklin Medium"/>
              <a:ea typeface="Libre Franklin Medium"/>
              <a:cs typeface="Libre Franklin Medium"/>
              <a:sym typeface="Libre Franklin Medium"/>
            </a:endParaRPr>
          </a:p>
          <a:p>
            <a:pPr marL="0" marR="0" lvl="0" indent="0" algn="ctr" rtl="0">
              <a:lnSpc>
                <a:spcPct val="90000"/>
              </a:lnSpc>
              <a:spcBef>
                <a:spcPts val="1000"/>
              </a:spcBef>
              <a:spcAft>
                <a:spcPts val="0"/>
              </a:spcAft>
              <a:buClr>
                <a:schemeClr val="dk1"/>
              </a:buClr>
              <a:buSzPct val="82397"/>
              <a:buFont typeface="Arial"/>
              <a:buNone/>
            </a:pPr>
            <a:r>
              <a:rPr lang="en-US" sz="5825" b="0" i="0" u="none" strike="noStrike" cap="none">
                <a:solidFill>
                  <a:schemeClr val="dk1"/>
                </a:solidFill>
                <a:latin typeface="Libre Franklin Medium"/>
                <a:ea typeface="Libre Franklin Medium"/>
                <a:cs typeface="Libre Franklin Medium"/>
                <a:sym typeface="Libre Franklin Medium"/>
              </a:rPr>
              <a:t>September 7, 2022</a:t>
            </a:r>
            <a:endParaRPr sz="5825" b="0" i="0" u="none" strike="noStrike" cap="none">
              <a:solidFill>
                <a:schemeClr val="dk1"/>
              </a:solidFill>
              <a:latin typeface="Libre Franklin Medium"/>
              <a:ea typeface="Libre Franklin Medium"/>
              <a:cs typeface="Libre Franklin Medium"/>
              <a:sym typeface="Libre Franklin Medium"/>
            </a:endParaRPr>
          </a:p>
          <a:p>
            <a:pPr marL="0" marR="0" lvl="0" indent="0" algn="ctr" rtl="0">
              <a:lnSpc>
                <a:spcPct val="90000"/>
              </a:lnSpc>
              <a:spcBef>
                <a:spcPts val="1000"/>
              </a:spcBef>
              <a:spcAft>
                <a:spcPts val="0"/>
              </a:spcAft>
              <a:buClr>
                <a:schemeClr val="dk1"/>
              </a:buClr>
              <a:buSzPct val="100000"/>
              <a:buFont typeface="Arial"/>
              <a:buNone/>
            </a:pPr>
            <a:endParaRPr sz="4800" b="0" i="0" u="none" strike="noStrike" cap="none">
              <a:solidFill>
                <a:schemeClr val="dk1"/>
              </a:solidFill>
              <a:latin typeface="Libre Franklin Medium"/>
              <a:ea typeface="Libre Franklin Medium"/>
              <a:cs typeface="Libre Franklin Medium"/>
              <a:sym typeface="Libre Franklin Medium"/>
            </a:endParaRPr>
          </a:p>
          <a:p>
            <a:pPr marL="0" marR="0" lvl="0" indent="0" algn="ctr" rtl="0">
              <a:lnSpc>
                <a:spcPct val="90000"/>
              </a:lnSpc>
              <a:spcBef>
                <a:spcPts val="1000"/>
              </a:spcBef>
              <a:spcAft>
                <a:spcPts val="0"/>
              </a:spcAft>
              <a:buClr>
                <a:schemeClr val="dk1"/>
              </a:buClr>
              <a:buSzPct val="100000"/>
              <a:buFont typeface="Arial"/>
              <a:buNone/>
            </a:pPr>
            <a:endParaRPr sz="4800" b="0" i="0" u="none" strike="noStrike" cap="none">
              <a:solidFill>
                <a:schemeClr val="dk1"/>
              </a:solidFill>
              <a:latin typeface="Libre Franklin Medium"/>
              <a:ea typeface="Libre Franklin Medium"/>
              <a:cs typeface="Libre Franklin Medium"/>
              <a:sym typeface="Libre Franklin Medium"/>
            </a:endParaRPr>
          </a:p>
        </p:txBody>
      </p:sp>
      <p:sp>
        <p:nvSpPr>
          <p:cNvPr id="85" name="Google Shape;85;p2"/>
          <p:cNvSpPr txBox="1"/>
          <p:nvPr/>
        </p:nvSpPr>
        <p:spPr>
          <a:xfrm>
            <a:off x="2511022" y="9487906"/>
            <a:ext cx="1935203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4800"/>
              <a:buFont typeface="Arial"/>
              <a:buNone/>
            </a:pPr>
            <a:endParaRPr sz="4800" b="0" i="0" u="none" strike="noStrike" cap="none">
              <a:solidFill>
                <a:schemeClr val="dk1"/>
              </a:solidFill>
              <a:latin typeface="Libre Franklin Medium"/>
              <a:ea typeface="Libre Franklin Medium"/>
              <a:cs typeface="Libre Franklin Medium"/>
              <a:sym typeface="Libre Franklin Medium"/>
            </a:endParaRPr>
          </a:p>
        </p:txBody>
      </p:sp>
      <p:sp>
        <p:nvSpPr>
          <p:cNvPr id="86" name="Google Shape;86;p2"/>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title"/>
          </p:nvPr>
        </p:nvSpPr>
        <p:spPr>
          <a:xfrm>
            <a:off x="914400" y="650875"/>
            <a:ext cx="2268220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What is the BEAD Program?</a:t>
            </a:r>
            <a:endParaRPr/>
          </a:p>
        </p:txBody>
      </p:sp>
      <p:sp>
        <p:nvSpPr>
          <p:cNvPr id="199" name="Google Shape;199;p11"/>
          <p:cNvSpPr txBox="1">
            <a:spLocks noGrp="1"/>
          </p:cNvSpPr>
          <p:nvPr>
            <p:ph type="body" idx="2"/>
          </p:nvPr>
        </p:nvSpPr>
        <p:spPr>
          <a:xfrm>
            <a:off x="1111250" y="2511900"/>
            <a:ext cx="10312500" cy="8542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4800"/>
              <a:buNone/>
            </a:pPr>
            <a:endParaRPr b="1">
              <a:solidFill>
                <a:srgbClr val="C19A3C"/>
              </a:solidFill>
            </a:endParaRPr>
          </a:p>
          <a:p>
            <a:pPr marL="0" lvl="0" indent="0" algn="l" rtl="0">
              <a:lnSpc>
                <a:spcPct val="90000"/>
              </a:lnSpc>
              <a:spcBef>
                <a:spcPts val="0"/>
              </a:spcBef>
              <a:spcAft>
                <a:spcPts val="0"/>
              </a:spcAft>
              <a:buClr>
                <a:schemeClr val="dk1"/>
              </a:buClr>
              <a:buSzPts val="4800"/>
              <a:buNone/>
            </a:pPr>
            <a:r>
              <a:rPr lang="en-US" sz="5000"/>
              <a:t>A $42 Billion federal program to </a:t>
            </a:r>
            <a:endParaRPr sz="5000"/>
          </a:p>
          <a:p>
            <a:pPr marL="0" lvl="0" indent="0" algn="l" rtl="0">
              <a:lnSpc>
                <a:spcPct val="90000"/>
              </a:lnSpc>
              <a:spcBef>
                <a:spcPts val="0"/>
              </a:spcBef>
              <a:spcAft>
                <a:spcPts val="0"/>
              </a:spcAft>
              <a:buClr>
                <a:schemeClr val="dk1"/>
              </a:buClr>
              <a:buSzPts val="4800"/>
              <a:buNone/>
            </a:pPr>
            <a:r>
              <a:rPr lang="en-US" sz="5000"/>
              <a:t>ensure that all Americans have Internet access.</a:t>
            </a:r>
            <a:endParaRPr sz="5000"/>
          </a:p>
          <a:p>
            <a:pPr marL="0" lvl="0" indent="0" algn="l" rtl="0">
              <a:lnSpc>
                <a:spcPct val="90000"/>
              </a:lnSpc>
              <a:spcBef>
                <a:spcPts val="0"/>
              </a:spcBef>
              <a:spcAft>
                <a:spcPts val="0"/>
              </a:spcAft>
              <a:buClr>
                <a:schemeClr val="dk1"/>
              </a:buClr>
              <a:buSzPts val="4800"/>
              <a:buNone/>
            </a:pPr>
            <a:endParaRPr sz="5000"/>
          </a:p>
          <a:p>
            <a:pPr marL="0" lvl="0" indent="0" algn="l" rtl="0">
              <a:lnSpc>
                <a:spcPct val="90000"/>
              </a:lnSpc>
              <a:spcBef>
                <a:spcPts val="0"/>
              </a:spcBef>
              <a:spcAft>
                <a:spcPts val="0"/>
              </a:spcAft>
              <a:buClr>
                <a:schemeClr val="dk1"/>
              </a:buClr>
              <a:buSzPts val="4800"/>
              <a:buNone/>
            </a:pPr>
            <a:r>
              <a:rPr lang="en-US" sz="5000"/>
              <a:t>Funding partnerships between states or territories, communities, and stakeholders to build infrastructure and increase adoption of high-speed internet.</a:t>
            </a:r>
            <a:endParaRPr sz="5000"/>
          </a:p>
          <a:p>
            <a:pPr marL="0" lvl="0" indent="0" algn="l" rtl="0">
              <a:lnSpc>
                <a:spcPct val="90000"/>
              </a:lnSpc>
              <a:spcBef>
                <a:spcPts val="0"/>
              </a:spcBef>
              <a:spcAft>
                <a:spcPts val="0"/>
              </a:spcAft>
              <a:buClr>
                <a:schemeClr val="dk1"/>
              </a:buClr>
              <a:buSzPts val="4800"/>
              <a:buNone/>
            </a:pPr>
            <a:endParaRPr sz="5000"/>
          </a:p>
          <a:p>
            <a:pPr marL="0" lvl="0" indent="0" algn="l" rtl="0">
              <a:lnSpc>
                <a:spcPct val="90000"/>
              </a:lnSpc>
              <a:spcBef>
                <a:spcPts val="0"/>
              </a:spcBef>
              <a:spcAft>
                <a:spcPts val="0"/>
              </a:spcAft>
              <a:buClr>
                <a:schemeClr val="dk1"/>
              </a:buClr>
              <a:buSzPts val="4800"/>
              <a:buNone/>
            </a:pPr>
            <a:r>
              <a:rPr lang="en-US" sz="5000"/>
              <a:t>BEAD prioritizes unserved locations that have no Internet access or that have service under 25:3 Mbps.</a:t>
            </a:r>
            <a:endParaRPr sz="5000"/>
          </a:p>
        </p:txBody>
      </p:sp>
      <p:sp>
        <p:nvSpPr>
          <p:cNvPr id="200" name="Google Shape;200;p11"/>
          <p:cNvSpPr txBox="1">
            <a:spLocks noGrp="1"/>
          </p:cNvSpPr>
          <p:nvPr>
            <p:ph type="body" idx="3"/>
          </p:nvPr>
        </p:nvSpPr>
        <p:spPr>
          <a:xfrm>
            <a:off x="12341225" y="2864099"/>
            <a:ext cx="10363200" cy="939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D9B60"/>
              </a:buClr>
              <a:buSzPts val="4800"/>
              <a:buNone/>
            </a:pPr>
            <a:r>
              <a:rPr lang="en-US" b="1"/>
              <a:t>WHAT DOES BEAD FUND?</a:t>
            </a:r>
            <a:endParaRPr/>
          </a:p>
        </p:txBody>
      </p:sp>
      <p:sp>
        <p:nvSpPr>
          <p:cNvPr id="201" name="Google Shape;201;p11"/>
          <p:cNvSpPr txBox="1">
            <a:spLocks noGrp="1"/>
          </p:cNvSpPr>
          <p:nvPr>
            <p:ph type="body" idx="4"/>
          </p:nvPr>
        </p:nvSpPr>
        <p:spPr>
          <a:xfrm>
            <a:off x="12341225" y="4072325"/>
            <a:ext cx="11018400" cy="7369200"/>
          </a:xfrm>
          <a:prstGeom prst="rect">
            <a:avLst/>
          </a:prstGeom>
          <a:noFill/>
          <a:ln>
            <a:noFill/>
          </a:ln>
        </p:spPr>
        <p:txBody>
          <a:bodyPr spcFirstLastPara="1" wrap="square" lIns="91425" tIns="45700" rIns="91425" bIns="45700" anchor="t" anchorCtr="0">
            <a:normAutofit/>
          </a:bodyPr>
          <a:lstStyle/>
          <a:p>
            <a:pPr marL="685800" lvl="0" indent="-685800" algn="l" rtl="0">
              <a:lnSpc>
                <a:spcPct val="90000"/>
              </a:lnSpc>
              <a:spcBef>
                <a:spcPts val="0"/>
              </a:spcBef>
              <a:spcAft>
                <a:spcPts val="0"/>
              </a:spcAft>
              <a:buClr>
                <a:schemeClr val="dk1"/>
              </a:buClr>
              <a:buSzPts val="4800"/>
              <a:buFont typeface="Arial"/>
              <a:buChar char="❏"/>
            </a:pPr>
            <a:r>
              <a:rPr lang="en-US"/>
              <a:t>Planning for Internet Deployment</a:t>
            </a:r>
            <a:endParaRPr/>
          </a:p>
          <a:p>
            <a:pPr marL="685800" lvl="0" indent="-685800" algn="l" rtl="0">
              <a:lnSpc>
                <a:spcPct val="90000"/>
              </a:lnSpc>
              <a:spcBef>
                <a:spcPts val="1000"/>
              </a:spcBef>
              <a:spcAft>
                <a:spcPts val="0"/>
              </a:spcAft>
              <a:buClr>
                <a:schemeClr val="dk1"/>
              </a:buClr>
              <a:buSzPts val="4800"/>
              <a:buFont typeface="Arial"/>
              <a:buChar char="❏"/>
            </a:pPr>
            <a:r>
              <a:rPr lang="en-US"/>
              <a:t>Deploying or Upgrading Internet</a:t>
            </a:r>
            <a:endParaRPr/>
          </a:p>
          <a:p>
            <a:pPr marL="685800" lvl="0" indent="-685800" algn="l" rtl="0">
              <a:lnSpc>
                <a:spcPct val="90000"/>
              </a:lnSpc>
              <a:spcBef>
                <a:spcPts val="1000"/>
              </a:spcBef>
              <a:spcAft>
                <a:spcPts val="0"/>
              </a:spcAft>
              <a:buClr>
                <a:schemeClr val="dk1"/>
              </a:buClr>
              <a:buSzPts val="4800"/>
              <a:buFont typeface="Arial"/>
              <a:buChar char="❏"/>
            </a:pPr>
            <a:r>
              <a:rPr lang="en-US"/>
              <a:t>Installing Internet in Multi-Tenant Buildings </a:t>
            </a:r>
            <a:endParaRPr/>
          </a:p>
          <a:p>
            <a:pPr marL="685800" lvl="0" indent="-685800" algn="l" rtl="0">
              <a:lnSpc>
                <a:spcPct val="90000"/>
              </a:lnSpc>
              <a:spcBef>
                <a:spcPts val="1000"/>
              </a:spcBef>
              <a:spcAft>
                <a:spcPts val="0"/>
              </a:spcAft>
              <a:buClr>
                <a:schemeClr val="dk1"/>
              </a:buClr>
              <a:buSzPts val="4800"/>
              <a:buFont typeface="Arial"/>
              <a:buChar char="❏"/>
            </a:pPr>
            <a:r>
              <a:rPr lang="en-US"/>
              <a:t>Implementing Adoption and Digital Equity Programs </a:t>
            </a:r>
            <a:endParaRPr/>
          </a:p>
          <a:p>
            <a:pPr marL="685800" lvl="0" indent="-685800" algn="l" rtl="0">
              <a:lnSpc>
                <a:spcPct val="90000"/>
              </a:lnSpc>
              <a:spcBef>
                <a:spcPts val="1000"/>
              </a:spcBef>
              <a:spcAft>
                <a:spcPts val="0"/>
              </a:spcAft>
              <a:buClr>
                <a:schemeClr val="dk1"/>
              </a:buClr>
              <a:buSzPts val="4800"/>
              <a:buFont typeface="Arial"/>
              <a:buChar char="❏"/>
            </a:pPr>
            <a:r>
              <a:rPr lang="en-US"/>
              <a:t>Workforce and Job Training</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4800"/>
              <a:buNone/>
            </a:pPr>
            <a:endParaRPr/>
          </a:p>
        </p:txBody>
      </p:sp>
      <p:sp>
        <p:nvSpPr>
          <p:cNvPr id="202" name="Google Shape;202;p11"/>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38dcb9e33e_2_47"/>
          <p:cNvSpPr txBox="1">
            <a:spLocks noGrp="1"/>
          </p:cNvSpPr>
          <p:nvPr>
            <p:ph type="title"/>
          </p:nvPr>
        </p:nvSpPr>
        <p:spPr>
          <a:xfrm>
            <a:off x="914400" y="650875"/>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br>
              <a:rPr lang="en-US"/>
            </a:br>
            <a:endParaRPr/>
          </a:p>
        </p:txBody>
      </p:sp>
      <p:sp>
        <p:nvSpPr>
          <p:cNvPr id="208" name="Google Shape;208;g138dcb9e33e_2_47"/>
          <p:cNvSpPr txBox="1">
            <a:spLocks noGrp="1"/>
          </p:cNvSpPr>
          <p:nvPr>
            <p:ph type="body" idx="1"/>
          </p:nvPr>
        </p:nvSpPr>
        <p:spPr>
          <a:xfrm>
            <a:off x="1198574" y="1443050"/>
            <a:ext cx="19682400" cy="93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BD9B60"/>
              </a:buClr>
              <a:buSzPts val="4800"/>
              <a:buNone/>
            </a:pPr>
            <a:r>
              <a:rPr lang="en-US" sz="5000"/>
              <a:t>THE $42 BILLION BEAD PROGRAM</a:t>
            </a:r>
            <a:endParaRPr sz="5000"/>
          </a:p>
        </p:txBody>
      </p:sp>
      <p:sp>
        <p:nvSpPr>
          <p:cNvPr id="209" name="Google Shape;209;g138dcb9e33e_2_47"/>
          <p:cNvSpPr txBox="1">
            <a:spLocks noGrp="1"/>
          </p:cNvSpPr>
          <p:nvPr>
            <p:ph type="body" idx="3"/>
          </p:nvPr>
        </p:nvSpPr>
        <p:spPr>
          <a:xfrm>
            <a:off x="1198575" y="3019675"/>
            <a:ext cx="22398000" cy="855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5200" b="1"/>
              <a:t>PLAN TO REACH UNIVERSAL COVERAGE THROUGH 2026</a:t>
            </a:r>
            <a:br>
              <a:rPr lang="en-US" b="1"/>
            </a:br>
            <a:endParaRPr b="1"/>
          </a:p>
          <a:p>
            <a:pPr marL="1371600" lvl="0" indent="-533400" algn="l" rtl="0">
              <a:spcBef>
                <a:spcPts val="0"/>
              </a:spcBef>
              <a:spcAft>
                <a:spcPts val="0"/>
              </a:spcAft>
              <a:buClr>
                <a:schemeClr val="dk1"/>
              </a:buClr>
              <a:buSzPts val="4800"/>
              <a:buChar char="❏"/>
            </a:pPr>
            <a:r>
              <a:rPr lang="en-US" b="1">
                <a:solidFill>
                  <a:schemeClr val="dk1"/>
                </a:solidFill>
              </a:rPr>
              <a:t>BEAD PLANNING GRANT</a:t>
            </a:r>
            <a:endParaRPr b="1">
              <a:solidFill>
                <a:schemeClr val="dk1"/>
              </a:solidFill>
            </a:endParaRPr>
          </a:p>
          <a:p>
            <a:pPr marL="1371600" lvl="0" indent="0" algn="l" rtl="0">
              <a:spcBef>
                <a:spcPts val="0"/>
              </a:spcBef>
              <a:spcAft>
                <a:spcPts val="0"/>
              </a:spcAft>
              <a:buNone/>
            </a:pPr>
            <a:endParaRPr b="1">
              <a:solidFill>
                <a:schemeClr val="dk1"/>
              </a:solidFill>
            </a:endParaRPr>
          </a:p>
          <a:p>
            <a:pPr marL="2286000" lvl="0" indent="-520700" algn="l" rtl="0">
              <a:spcBef>
                <a:spcPts val="0"/>
              </a:spcBef>
              <a:spcAft>
                <a:spcPts val="0"/>
              </a:spcAft>
              <a:buClr>
                <a:schemeClr val="dk1"/>
              </a:buClr>
              <a:buSzPts val="4600"/>
              <a:buAutoNum type="arabicPeriod"/>
            </a:pPr>
            <a:r>
              <a:rPr lang="en-US">
                <a:solidFill>
                  <a:schemeClr val="dk1"/>
                </a:solidFill>
              </a:rPr>
              <a:t>Completion of BEAD Five-Year Action Plan</a:t>
            </a:r>
            <a:endParaRPr>
              <a:solidFill>
                <a:schemeClr val="dk1"/>
              </a:solidFill>
            </a:endParaRPr>
          </a:p>
          <a:p>
            <a:pPr marL="2286000" lvl="0" indent="-520700" algn="l" rtl="0">
              <a:spcBef>
                <a:spcPts val="0"/>
              </a:spcBef>
              <a:spcAft>
                <a:spcPts val="0"/>
              </a:spcAft>
              <a:buClr>
                <a:schemeClr val="dk1"/>
              </a:buClr>
              <a:buSzPts val="4600"/>
              <a:buAutoNum type="arabicPeriod"/>
            </a:pPr>
            <a:r>
              <a:rPr lang="en-US">
                <a:solidFill>
                  <a:schemeClr val="dk1"/>
                </a:solidFill>
              </a:rPr>
              <a:t>All State Planning Grants: $5 Million</a:t>
            </a:r>
            <a:endParaRPr>
              <a:solidFill>
                <a:schemeClr val="dk1"/>
              </a:solidFill>
            </a:endParaRPr>
          </a:p>
          <a:p>
            <a:pPr marL="0" lvl="0" indent="0" algn="l" rtl="0">
              <a:spcBef>
                <a:spcPts val="0"/>
              </a:spcBef>
              <a:spcAft>
                <a:spcPts val="0"/>
              </a:spcAft>
              <a:buNone/>
            </a:pPr>
            <a:endParaRPr b="1">
              <a:solidFill>
                <a:schemeClr val="dk1"/>
              </a:solidFill>
            </a:endParaRPr>
          </a:p>
          <a:p>
            <a:pPr marL="1371600" lvl="0" indent="-533400" algn="l" rtl="0">
              <a:lnSpc>
                <a:spcPct val="90000"/>
              </a:lnSpc>
              <a:spcBef>
                <a:spcPts val="0"/>
              </a:spcBef>
              <a:spcAft>
                <a:spcPts val="0"/>
              </a:spcAft>
              <a:buClr>
                <a:schemeClr val="dk1"/>
              </a:buClr>
              <a:buSzPts val="4800"/>
              <a:buChar char="❏"/>
            </a:pPr>
            <a:r>
              <a:rPr lang="en-US" b="1">
                <a:solidFill>
                  <a:schemeClr val="dk1"/>
                </a:solidFill>
              </a:rPr>
              <a:t>BEAD FORMULA IMPLEMENTATION GRANT</a:t>
            </a:r>
            <a:endParaRPr b="1">
              <a:solidFill>
                <a:schemeClr val="dk1"/>
              </a:solidFill>
            </a:endParaRPr>
          </a:p>
          <a:p>
            <a:pPr marL="1371600" lvl="0" indent="0" algn="l" rtl="0">
              <a:lnSpc>
                <a:spcPct val="90000"/>
              </a:lnSpc>
              <a:spcBef>
                <a:spcPts val="0"/>
              </a:spcBef>
              <a:spcAft>
                <a:spcPts val="0"/>
              </a:spcAft>
              <a:buNone/>
            </a:pPr>
            <a:endParaRPr b="1">
              <a:solidFill>
                <a:schemeClr val="dk1"/>
              </a:solidFill>
            </a:endParaRPr>
          </a:p>
          <a:p>
            <a:pPr marL="2286000" lvl="0" indent="-520700" algn="l" rtl="0">
              <a:lnSpc>
                <a:spcPct val="90000"/>
              </a:lnSpc>
              <a:spcBef>
                <a:spcPts val="0"/>
              </a:spcBef>
              <a:spcAft>
                <a:spcPts val="0"/>
              </a:spcAft>
              <a:buClr>
                <a:schemeClr val="dk1"/>
              </a:buClr>
              <a:buSzPts val="4600"/>
              <a:buAutoNum type="arabicPeriod"/>
            </a:pPr>
            <a:r>
              <a:rPr lang="en-US">
                <a:solidFill>
                  <a:schemeClr val="dk1"/>
                </a:solidFill>
              </a:rPr>
              <a:t>Allocation Based Upon FCC DATA ACT MAP and STATE CHALLENGE PROCESS</a:t>
            </a:r>
            <a:endParaRPr>
              <a:solidFill>
                <a:schemeClr val="dk1"/>
              </a:solidFill>
            </a:endParaRPr>
          </a:p>
          <a:p>
            <a:pPr marL="2286000" lvl="0" indent="-520700" algn="l" rtl="0">
              <a:lnSpc>
                <a:spcPct val="90000"/>
              </a:lnSpc>
              <a:spcBef>
                <a:spcPts val="0"/>
              </a:spcBef>
              <a:spcAft>
                <a:spcPts val="0"/>
              </a:spcAft>
              <a:buClr>
                <a:schemeClr val="dk1"/>
              </a:buClr>
              <a:buSzPts val="4600"/>
              <a:buAutoNum type="arabicPeriod"/>
            </a:pPr>
            <a:r>
              <a:rPr lang="en-US">
                <a:solidFill>
                  <a:schemeClr val="dk1"/>
                </a:solidFill>
              </a:rPr>
              <a:t>Funds Available Upon Approval of State Final Proposal</a:t>
            </a:r>
            <a:endParaRPr>
              <a:solidFill>
                <a:schemeClr val="dk1"/>
              </a:solidFill>
            </a:endParaRPr>
          </a:p>
        </p:txBody>
      </p:sp>
      <p:sp>
        <p:nvSpPr>
          <p:cNvPr id="210" name="Google Shape;210;g138dcb9e33e_2_47"/>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WV BEAD Planning Elements</a:t>
            </a:r>
            <a:endParaRPr/>
          </a:p>
        </p:txBody>
      </p:sp>
      <p:sp>
        <p:nvSpPr>
          <p:cNvPr id="216" name="Google Shape;216;p12"/>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217" name="Google Shape;217;p12"/>
          <p:cNvSpPr txBox="1">
            <a:spLocks noGrp="1"/>
          </p:cNvSpPr>
          <p:nvPr>
            <p:ph type="body" idx="1"/>
          </p:nvPr>
        </p:nvSpPr>
        <p:spPr>
          <a:xfrm>
            <a:off x="914400" y="4114800"/>
            <a:ext cx="22682200" cy="7468023"/>
          </a:xfrm>
          <a:prstGeom prst="rect">
            <a:avLst/>
          </a:prstGeom>
          <a:noFill/>
          <a:ln>
            <a:noFill/>
          </a:ln>
        </p:spPr>
        <p:txBody>
          <a:bodyPr spcFirstLastPara="1" wrap="square" lIns="91425" tIns="45700" rIns="91425" bIns="45700" anchor="t" anchorCtr="0">
            <a:normAutofit/>
          </a:bodyPr>
          <a:lstStyle/>
          <a:p>
            <a:pPr marL="1371600" lvl="0" indent="-914400" algn="l" rtl="0">
              <a:lnSpc>
                <a:spcPct val="90000"/>
              </a:lnSpc>
              <a:spcBef>
                <a:spcPts val="0"/>
              </a:spcBef>
              <a:spcAft>
                <a:spcPts val="0"/>
              </a:spcAft>
              <a:buClr>
                <a:schemeClr val="dk1"/>
              </a:buClr>
              <a:buSzPts val="4800"/>
              <a:buFont typeface="Calibri"/>
              <a:buAutoNum type="arabicPeriod"/>
            </a:pPr>
            <a:r>
              <a:rPr lang="en-US"/>
              <a:t>Increasing the Capacity of WV Broadband </a:t>
            </a:r>
            <a:endParaRPr/>
          </a:p>
          <a:p>
            <a:pPr marL="1371600" lvl="0" indent="-914400" algn="l" rtl="0">
              <a:lnSpc>
                <a:spcPct val="90000"/>
              </a:lnSpc>
              <a:spcBef>
                <a:spcPts val="1000"/>
              </a:spcBef>
              <a:spcAft>
                <a:spcPts val="0"/>
              </a:spcAft>
              <a:buClr>
                <a:schemeClr val="dk1"/>
              </a:buClr>
              <a:buSzPts val="4800"/>
              <a:buFont typeface="Calibri"/>
              <a:buAutoNum type="arabicPeriod"/>
            </a:pPr>
            <a:r>
              <a:rPr lang="en-US"/>
              <a:t>Identifying Unserved, Underserved, and Underrepresented Communities </a:t>
            </a:r>
            <a:endParaRPr/>
          </a:p>
          <a:p>
            <a:pPr marL="1371600" lvl="0" indent="-914400" algn="l" rtl="0">
              <a:lnSpc>
                <a:spcPct val="90000"/>
              </a:lnSpc>
              <a:spcBef>
                <a:spcPts val="1000"/>
              </a:spcBef>
              <a:spcAft>
                <a:spcPts val="0"/>
              </a:spcAft>
              <a:buClr>
                <a:schemeClr val="dk1"/>
              </a:buClr>
              <a:buSzPts val="4800"/>
              <a:buFont typeface="Calibri"/>
              <a:buAutoNum type="arabicPeriod"/>
            </a:pPr>
            <a:r>
              <a:rPr lang="en-US"/>
              <a:t>Conducting Community Outreach and Stakeholder Engagement</a:t>
            </a:r>
            <a:endParaRPr/>
          </a:p>
          <a:p>
            <a:pPr marL="1371600" lvl="0" indent="-914400" algn="l" rtl="0">
              <a:lnSpc>
                <a:spcPct val="90000"/>
              </a:lnSpc>
              <a:spcBef>
                <a:spcPts val="1000"/>
              </a:spcBef>
              <a:spcAft>
                <a:spcPts val="0"/>
              </a:spcAft>
              <a:buClr>
                <a:schemeClr val="dk1"/>
              </a:buClr>
              <a:buSzPts val="4800"/>
              <a:buFont typeface="Calibri"/>
              <a:buAutoNum type="arabicPeriod"/>
            </a:pPr>
            <a:r>
              <a:rPr lang="en-US"/>
              <a:t>Meeting Local Coordination Requirements</a:t>
            </a:r>
            <a:endParaRPr/>
          </a:p>
          <a:p>
            <a:pPr marL="1371600" lvl="0" indent="-914400" algn="l" rtl="0">
              <a:lnSpc>
                <a:spcPct val="90000"/>
              </a:lnSpc>
              <a:spcBef>
                <a:spcPts val="1000"/>
              </a:spcBef>
              <a:spcAft>
                <a:spcPts val="0"/>
              </a:spcAft>
              <a:buClr>
                <a:schemeClr val="dk1"/>
              </a:buClr>
              <a:buSzPts val="4800"/>
              <a:buFont typeface="Calibri"/>
              <a:buAutoNum type="arabicPeriod"/>
            </a:pPr>
            <a:r>
              <a:rPr lang="en-US"/>
              <a:t>Providing Technical Assistance to Communities</a:t>
            </a:r>
            <a:endParaRPr/>
          </a:p>
          <a:p>
            <a:pPr marL="1371600" lvl="0" indent="-914400" algn="l" rtl="0">
              <a:lnSpc>
                <a:spcPct val="90000"/>
              </a:lnSpc>
              <a:spcBef>
                <a:spcPts val="1000"/>
              </a:spcBef>
              <a:spcAft>
                <a:spcPts val="0"/>
              </a:spcAft>
              <a:buClr>
                <a:schemeClr val="dk1"/>
              </a:buClr>
              <a:buSzPts val="4800"/>
              <a:buFont typeface="Calibri"/>
              <a:buAutoNum type="arabicPeriod"/>
            </a:pPr>
            <a:r>
              <a:rPr lang="en-US"/>
              <a:t>Developing Strategies for Universal Broadband Coverage in West Virginia </a:t>
            </a:r>
            <a:endParaRPr/>
          </a:p>
          <a:p>
            <a:pPr marL="685800" lvl="0" indent="-381000" algn="l" rtl="0">
              <a:lnSpc>
                <a:spcPct val="90000"/>
              </a:lnSpc>
              <a:spcBef>
                <a:spcPts val="1000"/>
              </a:spcBef>
              <a:spcAft>
                <a:spcPts val="0"/>
              </a:spcAft>
              <a:buClr>
                <a:srgbClr val="003B5C"/>
              </a:buClr>
              <a:buSzPts val="4800"/>
              <a:buFont typeface="Arial"/>
              <a:buNone/>
            </a:pPr>
            <a:endParaRPr/>
          </a:p>
        </p:txBody>
      </p:sp>
      <p:sp>
        <p:nvSpPr>
          <p:cNvPr id="218" name="Google Shape;218;p12"/>
          <p:cNvSpPr txBox="1">
            <a:spLocks noGrp="1"/>
          </p:cNvSpPr>
          <p:nvPr>
            <p:ph type="body" idx="2"/>
          </p:nvPr>
        </p:nvSpPr>
        <p:spPr>
          <a:xfrm>
            <a:off x="914400" y="3175001"/>
            <a:ext cx="11077575" cy="9397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D9B60"/>
              </a:buClr>
              <a:buSzPts val="4800"/>
              <a:buNone/>
            </a:pPr>
            <a:r>
              <a:rPr lang="en-US" sz="5100"/>
              <a:t>6 KEY GOALS</a:t>
            </a:r>
            <a:endParaRPr sz="5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22"/>
        <p:cNvGrpSpPr/>
        <p:nvPr/>
      </p:nvGrpSpPr>
      <p:grpSpPr>
        <a:xfrm>
          <a:off x="0" y="0"/>
          <a:ext cx="0" cy="0"/>
          <a:chOff x="0" y="0"/>
          <a:chExt cx="0" cy="0"/>
        </a:xfrm>
      </p:grpSpPr>
      <p:sp>
        <p:nvSpPr>
          <p:cNvPr id="223" name="Google Shape;223;p13"/>
          <p:cNvSpPr txBox="1">
            <a:spLocks noGrp="1"/>
          </p:cNvSpPr>
          <p:nvPr>
            <p:ph type="title"/>
          </p:nvPr>
        </p:nvSpPr>
        <p:spPr>
          <a:xfrm>
            <a:off x="1111250" y="650875"/>
            <a:ext cx="2248535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HIGHLY SKILLED WORKFORCE PLAN</a:t>
            </a:r>
            <a:endParaRPr/>
          </a:p>
        </p:txBody>
      </p:sp>
      <p:sp>
        <p:nvSpPr>
          <p:cNvPr id="224" name="Google Shape;224;p13"/>
          <p:cNvSpPr txBox="1">
            <a:spLocks noGrp="1"/>
          </p:cNvSpPr>
          <p:nvPr>
            <p:ph type="body" idx="1"/>
          </p:nvPr>
        </p:nvSpPr>
        <p:spPr>
          <a:xfrm>
            <a:off x="1111250" y="2022475"/>
            <a:ext cx="11077575" cy="9397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D9B60"/>
              </a:buClr>
              <a:buSzPts val="4800"/>
              <a:buNone/>
            </a:pPr>
            <a:r>
              <a:rPr lang="en-US"/>
              <a:t>FAIR LABOR PRACTICES</a:t>
            </a:r>
            <a:endParaRPr/>
          </a:p>
        </p:txBody>
      </p:sp>
      <p:sp>
        <p:nvSpPr>
          <p:cNvPr id="225" name="Google Shape;225;p13"/>
          <p:cNvSpPr txBox="1">
            <a:spLocks noGrp="1"/>
          </p:cNvSpPr>
          <p:nvPr>
            <p:ph type="body" idx="2"/>
          </p:nvPr>
        </p:nvSpPr>
        <p:spPr>
          <a:xfrm>
            <a:off x="1111250" y="3683000"/>
            <a:ext cx="10312400" cy="73691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n-US" sz="4000" dirty="0"/>
              <a:t>Eligible Entities are required to give preferential weight to projects based on the strength of the showing in their application on fair labor practices. Initial and Final Proposals must have descriptions of how subgrantees will:</a:t>
            </a:r>
          </a:p>
          <a:p>
            <a:pPr marL="0" lvl="0" indent="0" algn="l" rtl="0">
              <a:lnSpc>
                <a:spcPct val="90000"/>
              </a:lnSpc>
              <a:spcBef>
                <a:spcPts val="0"/>
              </a:spcBef>
              <a:spcAft>
                <a:spcPts val="0"/>
              </a:spcAft>
              <a:buClr>
                <a:schemeClr val="dk1"/>
              </a:buClr>
              <a:buSzPts val="4000"/>
              <a:buNone/>
            </a:pPr>
            <a:endParaRPr dirty="0"/>
          </a:p>
          <a:p>
            <a:pPr marL="0" lvl="0" indent="0" algn="l" rtl="0">
              <a:lnSpc>
                <a:spcPct val="90000"/>
              </a:lnSpc>
              <a:spcBef>
                <a:spcPts val="1000"/>
              </a:spcBef>
              <a:spcAft>
                <a:spcPts val="0"/>
              </a:spcAft>
              <a:buClr>
                <a:schemeClr val="dk1"/>
              </a:buClr>
              <a:buSzPts val="4000"/>
              <a:buNone/>
            </a:pPr>
            <a:r>
              <a:rPr lang="en-US" sz="4000" dirty="0"/>
              <a:t>• Demonstrate their compliance with federal labor and employment laws</a:t>
            </a:r>
            <a:endParaRPr dirty="0"/>
          </a:p>
          <a:p>
            <a:pPr marL="0" lvl="0" indent="0" algn="l" rtl="0">
              <a:lnSpc>
                <a:spcPct val="90000"/>
              </a:lnSpc>
              <a:spcBef>
                <a:spcPts val="1000"/>
              </a:spcBef>
              <a:spcAft>
                <a:spcPts val="0"/>
              </a:spcAft>
              <a:buClr>
                <a:schemeClr val="dk1"/>
              </a:buClr>
              <a:buSzPts val="4000"/>
              <a:buNone/>
            </a:pPr>
            <a:r>
              <a:rPr lang="en-US" sz="4000" dirty="0"/>
              <a:t>• Ensure compliance in their own labor and employment practices, as well as those of their contractors and subcontractors.</a:t>
            </a:r>
            <a:endParaRPr sz="4000" dirty="0"/>
          </a:p>
          <a:p>
            <a:pPr marL="1600200" lvl="2" indent="-438150" algn="l" rtl="0">
              <a:lnSpc>
                <a:spcPct val="90000"/>
              </a:lnSpc>
              <a:spcBef>
                <a:spcPts val="500"/>
              </a:spcBef>
              <a:spcAft>
                <a:spcPts val="0"/>
              </a:spcAft>
              <a:buClr>
                <a:schemeClr val="dk1"/>
              </a:buClr>
              <a:buSzPts val="3900"/>
              <a:buFont typeface="Courier New"/>
              <a:buNone/>
            </a:pPr>
            <a:endParaRPr sz="3900" dirty="0"/>
          </a:p>
          <a:p>
            <a:pPr marL="457200" lvl="1" indent="0" algn="l" rtl="0">
              <a:lnSpc>
                <a:spcPct val="90000"/>
              </a:lnSpc>
              <a:spcBef>
                <a:spcPts val="500"/>
              </a:spcBef>
              <a:spcAft>
                <a:spcPts val="0"/>
              </a:spcAft>
              <a:buClr>
                <a:schemeClr val="dk1"/>
              </a:buClr>
              <a:buSzPts val="3900"/>
              <a:buNone/>
            </a:pPr>
            <a:endParaRPr sz="3900" dirty="0"/>
          </a:p>
          <a:p>
            <a:pPr marL="457200" lvl="1" indent="0" algn="l" rtl="0">
              <a:lnSpc>
                <a:spcPct val="90000"/>
              </a:lnSpc>
              <a:spcBef>
                <a:spcPts val="500"/>
              </a:spcBef>
              <a:spcAft>
                <a:spcPts val="0"/>
              </a:spcAft>
              <a:buClr>
                <a:schemeClr val="dk1"/>
              </a:buClr>
              <a:buSzPts val="2300"/>
              <a:buNone/>
            </a:pPr>
            <a:endParaRPr sz="2300" dirty="0"/>
          </a:p>
          <a:p>
            <a:pPr marL="0" lvl="0" indent="0" algn="l" rtl="0">
              <a:lnSpc>
                <a:spcPct val="90000"/>
              </a:lnSpc>
              <a:spcBef>
                <a:spcPts val="1000"/>
              </a:spcBef>
              <a:spcAft>
                <a:spcPts val="0"/>
              </a:spcAft>
              <a:buClr>
                <a:schemeClr val="dk1"/>
              </a:buClr>
              <a:buSzPts val="2300"/>
              <a:buNone/>
            </a:pPr>
            <a:endParaRPr sz="2300" dirty="0"/>
          </a:p>
        </p:txBody>
      </p:sp>
      <p:sp>
        <p:nvSpPr>
          <p:cNvPr id="226" name="Google Shape;226;p13"/>
          <p:cNvSpPr txBox="1">
            <a:spLocks noGrp="1"/>
          </p:cNvSpPr>
          <p:nvPr>
            <p:ph type="body" idx="3"/>
          </p:nvPr>
        </p:nvSpPr>
        <p:spPr>
          <a:xfrm>
            <a:off x="12341225" y="2022474"/>
            <a:ext cx="10363200" cy="9397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BD9B60"/>
              </a:buClr>
              <a:buSzPts val="4800"/>
              <a:buNone/>
            </a:pPr>
            <a:r>
              <a:rPr lang="en-US" b="1"/>
              <a:t>HIGHLY SKILLED WORKFORCE</a:t>
            </a:r>
            <a:endParaRPr/>
          </a:p>
        </p:txBody>
      </p:sp>
      <p:sp>
        <p:nvSpPr>
          <p:cNvPr id="227" name="Google Shape;227;p13"/>
          <p:cNvSpPr txBox="1">
            <a:spLocks noGrp="1"/>
          </p:cNvSpPr>
          <p:nvPr>
            <p:ph type="body" idx="4"/>
          </p:nvPr>
        </p:nvSpPr>
        <p:spPr>
          <a:xfrm>
            <a:off x="12341225" y="3682999"/>
            <a:ext cx="10363200" cy="736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n-US" sz="4000"/>
              <a:t>Initial and Final Proposals must include descriptions of how the Eligible Entities will:</a:t>
            </a:r>
            <a:endParaRPr/>
          </a:p>
          <a:p>
            <a:pPr marL="0" lvl="0" indent="0" algn="l" rtl="0">
              <a:lnSpc>
                <a:spcPct val="90000"/>
              </a:lnSpc>
              <a:spcBef>
                <a:spcPts val="1000"/>
              </a:spcBef>
              <a:spcAft>
                <a:spcPts val="0"/>
              </a:spcAft>
              <a:buClr>
                <a:schemeClr val="dk1"/>
              </a:buClr>
              <a:buSzPts val="4000"/>
              <a:buNone/>
            </a:pPr>
            <a:r>
              <a:rPr lang="en-US" sz="4000"/>
              <a:t>• Ensure subgrantees use a highly trained workforce able to carry out work safely and effectively </a:t>
            </a:r>
            <a:endParaRPr/>
          </a:p>
          <a:p>
            <a:pPr marL="0" lvl="0" indent="0" algn="l" rtl="0">
              <a:lnSpc>
                <a:spcPct val="90000"/>
              </a:lnSpc>
              <a:spcBef>
                <a:spcPts val="1000"/>
              </a:spcBef>
              <a:spcAft>
                <a:spcPts val="0"/>
              </a:spcAft>
              <a:buClr>
                <a:schemeClr val="dk1"/>
              </a:buClr>
              <a:buSzPts val="4000"/>
              <a:buNone/>
            </a:pPr>
            <a:r>
              <a:rPr lang="en-US" sz="4000"/>
              <a:t>• Develop and promote sector-based partnerships </a:t>
            </a:r>
            <a:endParaRPr/>
          </a:p>
          <a:p>
            <a:pPr marL="0" lvl="0" indent="0" algn="l" rtl="0">
              <a:lnSpc>
                <a:spcPct val="90000"/>
              </a:lnSpc>
              <a:spcBef>
                <a:spcPts val="1000"/>
              </a:spcBef>
              <a:spcAft>
                <a:spcPts val="0"/>
              </a:spcAft>
              <a:buClr>
                <a:schemeClr val="dk1"/>
              </a:buClr>
              <a:buSzPts val="4000"/>
              <a:buNone/>
            </a:pPr>
            <a:r>
              <a:rPr lang="en-US" sz="4000"/>
              <a:t>• Create equitable on-ramps into broadband-related jobs </a:t>
            </a:r>
            <a:endParaRPr/>
          </a:p>
          <a:p>
            <a:pPr marL="0" lvl="0" indent="0" algn="l" rtl="0">
              <a:lnSpc>
                <a:spcPct val="90000"/>
              </a:lnSpc>
              <a:spcBef>
                <a:spcPts val="1000"/>
              </a:spcBef>
              <a:spcAft>
                <a:spcPts val="0"/>
              </a:spcAft>
              <a:buClr>
                <a:schemeClr val="dk1"/>
              </a:buClr>
              <a:buSzPts val="4000"/>
              <a:buNone/>
            </a:pPr>
            <a:r>
              <a:rPr lang="en-US" sz="4000"/>
              <a:t>• Ensure that the new jobs are available to a diverse pool of workers</a:t>
            </a:r>
            <a:endParaRPr/>
          </a:p>
        </p:txBody>
      </p:sp>
      <p:sp>
        <p:nvSpPr>
          <p:cNvPr id="228" name="Google Shape;228;p13"/>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4"/>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BEAD &amp; Digital Equity Plan Alignment</a:t>
            </a:r>
            <a:endParaRPr/>
          </a:p>
        </p:txBody>
      </p:sp>
      <p:sp>
        <p:nvSpPr>
          <p:cNvPr id="234" name="Google Shape;234;p14"/>
          <p:cNvSpPr txBox="1">
            <a:spLocks noGrp="1"/>
          </p:cNvSpPr>
          <p:nvPr>
            <p:ph type="body" idx="1"/>
          </p:nvPr>
        </p:nvSpPr>
        <p:spPr>
          <a:xfrm>
            <a:off x="914400" y="3200400"/>
            <a:ext cx="22682200" cy="8382423"/>
          </a:xfrm>
          <a:prstGeom prst="rect">
            <a:avLst/>
          </a:prstGeom>
          <a:noFill/>
          <a:ln>
            <a:noFill/>
          </a:ln>
        </p:spPr>
        <p:txBody>
          <a:bodyPr spcFirstLastPara="1" wrap="square" lIns="91425" tIns="45700" rIns="91425" bIns="45700" anchor="t" anchorCtr="0">
            <a:normAutofit/>
          </a:bodyPr>
          <a:lstStyle/>
          <a:p>
            <a:pPr marL="685800" lvl="0" indent="-685800" algn="l" rtl="0">
              <a:lnSpc>
                <a:spcPct val="90000"/>
              </a:lnSpc>
              <a:spcBef>
                <a:spcPts val="0"/>
              </a:spcBef>
              <a:spcAft>
                <a:spcPts val="0"/>
              </a:spcAft>
              <a:buClr>
                <a:schemeClr val="dk1"/>
              </a:buClr>
              <a:buSzPts val="4800"/>
              <a:buFont typeface="Calibri"/>
              <a:buChar char="•"/>
            </a:pPr>
            <a:r>
              <a:rPr lang="en-US"/>
              <a:t>Ensuring continuity between the Core Planning Team for both plans</a:t>
            </a:r>
            <a:endParaRPr/>
          </a:p>
          <a:p>
            <a:pPr marL="685800" lvl="0" indent="-685800" algn="l" rtl="0">
              <a:lnSpc>
                <a:spcPct val="90000"/>
              </a:lnSpc>
              <a:spcBef>
                <a:spcPts val="1000"/>
              </a:spcBef>
              <a:spcAft>
                <a:spcPts val="0"/>
              </a:spcAft>
              <a:buClr>
                <a:schemeClr val="dk1"/>
              </a:buClr>
              <a:buSzPts val="4800"/>
              <a:buFont typeface="Calibri"/>
              <a:buChar char="•"/>
            </a:pPr>
            <a:r>
              <a:rPr lang="en-US"/>
              <a:t>Creating overlap between State DE and BEAD Core Planning Teams and Partners</a:t>
            </a:r>
            <a:endParaRPr/>
          </a:p>
          <a:p>
            <a:pPr marL="685800" lvl="0" indent="-685800" algn="l" rtl="0">
              <a:lnSpc>
                <a:spcPct val="90000"/>
              </a:lnSpc>
              <a:spcBef>
                <a:spcPts val="1000"/>
              </a:spcBef>
              <a:spcAft>
                <a:spcPts val="0"/>
              </a:spcAft>
              <a:buClr>
                <a:schemeClr val="dk1"/>
              </a:buClr>
              <a:buSzPts val="4800"/>
              <a:buFont typeface="Calibri"/>
              <a:buChar char="•"/>
            </a:pPr>
            <a:r>
              <a:rPr lang="en-US"/>
              <a:t>Establishing formal and direct communication and collaboration pathways between      DE and BEAD planning teams </a:t>
            </a:r>
            <a:endParaRPr/>
          </a:p>
          <a:p>
            <a:pPr marL="0" lvl="0" indent="0" algn="l" rtl="0">
              <a:lnSpc>
                <a:spcPct val="90000"/>
              </a:lnSpc>
              <a:spcBef>
                <a:spcPts val="1000"/>
              </a:spcBef>
              <a:spcAft>
                <a:spcPts val="0"/>
              </a:spcAft>
              <a:buClr>
                <a:schemeClr val="dk1"/>
              </a:buClr>
              <a:buSzPts val="4800"/>
              <a:buNone/>
            </a:pPr>
            <a:endParaRPr/>
          </a:p>
          <a:p>
            <a:pPr marL="0" lvl="0" indent="0" algn="l" rtl="0">
              <a:lnSpc>
                <a:spcPct val="90000"/>
              </a:lnSpc>
              <a:spcBef>
                <a:spcPts val="1000"/>
              </a:spcBef>
              <a:spcAft>
                <a:spcPts val="0"/>
              </a:spcAft>
              <a:buClr>
                <a:schemeClr val="dk1"/>
              </a:buClr>
              <a:buSzPts val="4800"/>
              <a:buNone/>
            </a:pPr>
            <a:endParaRPr/>
          </a:p>
        </p:txBody>
      </p:sp>
      <p:sp>
        <p:nvSpPr>
          <p:cNvPr id="235" name="Google Shape;235;p14"/>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15"/>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3B5C"/>
              </a:buClr>
              <a:buSzPts val="8000"/>
              <a:buFont typeface="Calibri"/>
              <a:buNone/>
            </a:pPr>
            <a:r>
              <a:rPr lang="en-US"/>
              <a:t>PERIOD OF PERFORMANCE for DE &amp; BEAD</a:t>
            </a:r>
            <a:endParaRPr/>
          </a:p>
        </p:txBody>
      </p:sp>
      <p:sp>
        <p:nvSpPr>
          <p:cNvPr id="241" name="Google Shape;241;p15"/>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242" name="Google Shape;242;p15"/>
          <p:cNvSpPr txBox="1">
            <a:spLocks noGrp="1"/>
          </p:cNvSpPr>
          <p:nvPr>
            <p:ph type="body" idx="1"/>
          </p:nvPr>
        </p:nvSpPr>
        <p:spPr>
          <a:xfrm>
            <a:off x="665018" y="3123988"/>
            <a:ext cx="22682200" cy="7468023"/>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7000"/>
              </a:lnSpc>
              <a:spcBef>
                <a:spcPts val="0"/>
              </a:spcBef>
              <a:spcAft>
                <a:spcPts val="0"/>
              </a:spcAft>
              <a:buSzPts val="4400"/>
              <a:buFont typeface="Calibri"/>
              <a:buChar char="∙"/>
            </a:pPr>
            <a:r>
              <a:rPr lang="en-US" sz="4400" b="1">
                <a:solidFill>
                  <a:srgbClr val="D29847"/>
                </a:solidFill>
              </a:rPr>
              <a:t>Digital Equity</a:t>
            </a:r>
            <a:endParaRPr/>
          </a:p>
          <a:p>
            <a:pPr marL="685800" lvl="3" indent="0" algn="l" rtl="0">
              <a:lnSpc>
                <a:spcPct val="107000"/>
              </a:lnSpc>
              <a:spcBef>
                <a:spcPts val="0"/>
              </a:spcBef>
              <a:spcAft>
                <a:spcPts val="0"/>
              </a:spcAft>
              <a:buClr>
                <a:schemeClr val="dk1"/>
              </a:buClr>
              <a:buSzPts val="4400"/>
              <a:buNone/>
            </a:pPr>
            <a:endParaRPr sz="4400">
              <a:latin typeface="Calibri"/>
              <a:ea typeface="Calibri"/>
              <a:cs typeface="Calibri"/>
              <a:sym typeface="Calibri"/>
            </a:endParaRPr>
          </a:p>
          <a:p>
            <a:pPr marL="228600" lvl="2" indent="0" algn="l" rtl="0">
              <a:lnSpc>
                <a:spcPct val="107000"/>
              </a:lnSpc>
              <a:spcBef>
                <a:spcPts val="0"/>
              </a:spcBef>
              <a:spcAft>
                <a:spcPts val="0"/>
              </a:spcAft>
              <a:buClr>
                <a:schemeClr val="dk1"/>
              </a:buClr>
              <a:buSzPts val="4400"/>
              <a:buNone/>
            </a:pPr>
            <a:endParaRPr sz="4400">
              <a:latin typeface="Calibri"/>
              <a:ea typeface="Calibri"/>
              <a:cs typeface="Calibri"/>
              <a:sym typeface="Calibri"/>
            </a:endParaRPr>
          </a:p>
          <a:p>
            <a:pPr marL="0" marR="0" lvl="0" indent="0" algn="l" rtl="0">
              <a:lnSpc>
                <a:spcPct val="107000"/>
              </a:lnSpc>
              <a:spcBef>
                <a:spcPts val="0"/>
              </a:spcBef>
              <a:spcAft>
                <a:spcPts val="0"/>
              </a:spcAft>
              <a:buSzPts val="4400"/>
              <a:buNone/>
            </a:pPr>
            <a:endParaRPr sz="4400"/>
          </a:p>
          <a:p>
            <a:pPr marL="342900" marR="0" lvl="0" indent="-342900" algn="l" rtl="0">
              <a:lnSpc>
                <a:spcPct val="107000"/>
              </a:lnSpc>
              <a:spcBef>
                <a:spcPts val="0"/>
              </a:spcBef>
              <a:spcAft>
                <a:spcPts val="0"/>
              </a:spcAft>
              <a:buSzPts val="4400"/>
              <a:buFont typeface="Calibri"/>
              <a:buChar char="∙"/>
            </a:pPr>
            <a:r>
              <a:rPr lang="en-US" sz="4400" b="1">
                <a:solidFill>
                  <a:srgbClr val="D29847"/>
                </a:solidFill>
              </a:rPr>
              <a:t>BEAD Planning</a:t>
            </a:r>
            <a:endParaRPr/>
          </a:p>
          <a:p>
            <a:pPr marL="914400" lvl="3" indent="-228600" algn="l" rtl="0">
              <a:lnSpc>
                <a:spcPct val="107000"/>
              </a:lnSpc>
              <a:spcBef>
                <a:spcPts val="0"/>
              </a:spcBef>
              <a:spcAft>
                <a:spcPts val="0"/>
              </a:spcAft>
              <a:buClr>
                <a:schemeClr val="dk1"/>
              </a:buClr>
              <a:buSzPts val="4400"/>
              <a:buNone/>
            </a:pPr>
            <a:endParaRPr sz="4400">
              <a:latin typeface="Calibri"/>
              <a:ea typeface="Calibri"/>
              <a:cs typeface="Calibri"/>
              <a:sym typeface="Calibri"/>
            </a:endParaRPr>
          </a:p>
          <a:p>
            <a:pPr marL="0" marR="0" lvl="0" indent="0" algn="l" rtl="0">
              <a:lnSpc>
                <a:spcPct val="107000"/>
              </a:lnSpc>
              <a:spcBef>
                <a:spcPts val="0"/>
              </a:spcBef>
              <a:spcAft>
                <a:spcPts val="0"/>
              </a:spcAft>
              <a:buSzPts val="4400"/>
              <a:buNone/>
            </a:pPr>
            <a:endParaRPr sz="4400"/>
          </a:p>
          <a:p>
            <a:pPr marL="685800" lvl="0" indent="-406400" algn="l" rtl="0">
              <a:lnSpc>
                <a:spcPct val="90000"/>
              </a:lnSpc>
              <a:spcBef>
                <a:spcPts val="1800"/>
              </a:spcBef>
              <a:spcAft>
                <a:spcPts val="0"/>
              </a:spcAft>
              <a:buClr>
                <a:srgbClr val="003B5C"/>
              </a:buClr>
              <a:buSzPts val="4400"/>
              <a:buFont typeface="Arial"/>
              <a:buNone/>
            </a:pPr>
            <a:endParaRPr sz="4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4b1c024124_0_1"/>
          <p:cNvSpPr txBox="1">
            <a:spLocks noGrp="1"/>
          </p:cNvSpPr>
          <p:nvPr>
            <p:ph type="title"/>
          </p:nvPr>
        </p:nvSpPr>
        <p:spPr>
          <a:xfrm>
            <a:off x="914400" y="914400"/>
            <a:ext cx="22682100" cy="13716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Next Steps for WV Broadband and RPDCs</a:t>
            </a:r>
            <a:endParaRPr/>
          </a:p>
        </p:txBody>
      </p:sp>
      <p:sp>
        <p:nvSpPr>
          <p:cNvPr id="249" name="Google Shape;249;g14b1c024124_0_1"/>
          <p:cNvSpPr txBox="1">
            <a:spLocks noGrp="1"/>
          </p:cNvSpPr>
          <p:nvPr>
            <p:ph type="sldNum" idx="12"/>
          </p:nvPr>
        </p:nvSpPr>
        <p:spPr>
          <a:xfrm>
            <a:off x="22250400" y="12712700"/>
            <a:ext cx="1346100" cy="730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
        <p:nvSpPr>
          <p:cNvPr id="250" name="Google Shape;250;g14b1c024124_0_1"/>
          <p:cNvSpPr txBox="1">
            <a:spLocks noGrp="1"/>
          </p:cNvSpPr>
          <p:nvPr>
            <p:ph type="body" idx="1"/>
          </p:nvPr>
        </p:nvSpPr>
        <p:spPr>
          <a:xfrm>
            <a:off x="914400" y="3634150"/>
            <a:ext cx="23463300" cy="8545500"/>
          </a:xfrm>
          <a:prstGeom prst="rect">
            <a:avLst/>
          </a:prstGeom>
        </p:spPr>
        <p:txBody>
          <a:bodyPr spcFirstLastPara="1" wrap="square" lIns="91425" tIns="45700" rIns="91425" bIns="45700" anchor="t" anchorCtr="0">
            <a:normAutofit fontScale="92500" lnSpcReduction="20000"/>
          </a:bodyPr>
          <a:lstStyle/>
          <a:p>
            <a:pPr marL="457200" lvl="0" indent="-510540" algn="l" rtl="0">
              <a:spcBef>
                <a:spcPts val="1000"/>
              </a:spcBef>
              <a:spcAft>
                <a:spcPts val="0"/>
              </a:spcAft>
              <a:buSzPct val="100000"/>
              <a:buChar char="•"/>
            </a:pPr>
            <a:r>
              <a:rPr lang="en-US" dirty="0"/>
              <a:t>Communication  with Covered Populations and Groups that Represent Them as Required by NTIA</a:t>
            </a:r>
            <a:endParaRPr dirty="0"/>
          </a:p>
          <a:p>
            <a:pPr marL="457200" lvl="0" indent="0" algn="l" rtl="0">
              <a:spcBef>
                <a:spcPts val="1000"/>
              </a:spcBef>
              <a:spcAft>
                <a:spcPts val="0"/>
              </a:spcAft>
              <a:buNone/>
            </a:pPr>
            <a:endParaRPr dirty="0"/>
          </a:p>
          <a:p>
            <a:pPr marL="457200" lvl="0" indent="457200" algn="l" rtl="0">
              <a:spcBef>
                <a:spcPts val="1000"/>
              </a:spcBef>
              <a:spcAft>
                <a:spcPts val="0"/>
              </a:spcAft>
              <a:buNone/>
            </a:pPr>
            <a:r>
              <a:rPr lang="en-US" dirty="0"/>
              <a:t>Sample Outreach Questions:</a:t>
            </a:r>
            <a:endParaRPr dirty="0"/>
          </a:p>
          <a:p>
            <a:pPr marL="1828800" lvl="0" indent="-510539" algn="l" rtl="0">
              <a:spcBef>
                <a:spcPts val="1000"/>
              </a:spcBef>
              <a:spcAft>
                <a:spcPts val="0"/>
              </a:spcAft>
              <a:buSzPct val="100000"/>
              <a:buChar char="❏"/>
            </a:pPr>
            <a:r>
              <a:rPr lang="en-US"/>
              <a:t>Do you have access to high-speed internet?</a:t>
            </a:r>
            <a:endParaRPr/>
          </a:p>
          <a:p>
            <a:pPr marL="1828800" lvl="0" indent="-510539" algn="l" rtl="0">
              <a:spcBef>
                <a:spcPts val="0"/>
              </a:spcBef>
              <a:spcAft>
                <a:spcPts val="0"/>
              </a:spcAft>
              <a:buSzPct val="100000"/>
              <a:buChar char="❏"/>
            </a:pPr>
            <a:r>
              <a:rPr lang="en-US" dirty="0"/>
              <a:t>Do you have access to internet enabled devices?</a:t>
            </a:r>
            <a:endParaRPr dirty="0"/>
          </a:p>
          <a:p>
            <a:pPr marL="1828800" lvl="0" indent="-510539" algn="l" rtl="0">
              <a:spcBef>
                <a:spcPts val="0"/>
              </a:spcBef>
              <a:spcAft>
                <a:spcPts val="0"/>
              </a:spcAft>
              <a:buSzPct val="100000"/>
              <a:buChar char="❏"/>
            </a:pPr>
            <a:r>
              <a:rPr lang="en-US" dirty="0"/>
              <a:t>Do you feel comfortable using the internet for a variety of purposes?</a:t>
            </a:r>
            <a:endParaRPr dirty="0"/>
          </a:p>
          <a:p>
            <a:pPr marL="1828800" lvl="0" indent="-510539" algn="l" rtl="0">
              <a:spcBef>
                <a:spcPts val="0"/>
              </a:spcBef>
              <a:spcAft>
                <a:spcPts val="0"/>
              </a:spcAft>
              <a:buSzPct val="100000"/>
              <a:buChar char="❏"/>
            </a:pPr>
            <a:r>
              <a:rPr lang="en-US" dirty="0"/>
              <a:t>What would you change about your internet service plan if you could? </a:t>
            </a:r>
            <a:endParaRPr dirty="0"/>
          </a:p>
          <a:p>
            <a:pPr marL="0" lvl="0" indent="0" algn="l" rtl="0">
              <a:spcBef>
                <a:spcPts val="1000"/>
              </a:spcBef>
              <a:spcAft>
                <a:spcPts val="0"/>
              </a:spcAft>
              <a:buNone/>
            </a:pPr>
            <a:endParaRPr dirty="0"/>
          </a:p>
          <a:p>
            <a:pPr marL="457200" lvl="0" indent="-404812" algn="l" rtl="0">
              <a:spcBef>
                <a:spcPts val="1000"/>
              </a:spcBef>
              <a:spcAft>
                <a:spcPts val="0"/>
              </a:spcAft>
              <a:buSzPct val="62500"/>
              <a:buChar char="●"/>
            </a:pPr>
            <a:r>
              <a:rPr lang="en-US" dirty="0"/>
              <a:t>Focus on Solutions</a:t>
            </a:r>
            <a:endParaRPr dirty="0"/>
          </a:p>
          <a:p>
            <a:pPr marL="457200" lvl="0" indent="0" algn="l" rtl="0">
              <a:spcBef>
                <a:spcPts val="1000"/>
              </a:spcBef>
              <a:spcAft>
                <a:spcPts val="0"/>
              </a:spcAft>
              <a:buNone/>
            </a:pPr>
            <a:endParaRPr dirty="0"/>
          </a:p>
          <a:p>
            <a:pPr marL="1828800" lvl="0" indent="-475297" algn="l" rtl="0">
              <a:spcBef>
                <a:spcPts val="1000"/>
              </a:spcBef>
              <a:spcAft>
                <a:spcPts val="0"/>
              </a:spcAft>
              <a:buSzPct val="100000"/>
              <a:buChar char="❏"/>
            </a:pPr>
            <a:r>
              <a:rPr lang="en-US" sz="4200" dirty="0"/>
              <a:t>Partnering with Local Organizations</a:t>
            </a:r>
            <a:endParaRPr sz="4200" dirty="0"/>
          </a:p>
          <a:p>
            <a:pPr marL="1828800" lvl="0" indent="-475297" algn="l" rtl="0">
              <a:spcBef>
                <a:spcPts val="0"/>
              </a:spcBef>
              <a:spcAft>
                <a:spcPts val="0"/>
              </a:spcAft>
              <a:buSzPct val="100000"/>
              <a:buChar char="❏"/>
            </a:pPr>
            <a:r>
              <a:rPr lang="en-US" sz="4200" dirty="0"/>
              <a:t>Creating Asset Inventory by County to Correspond with Covered Populations</a:t>
            </a:r>
            <a:endParaRPr sz="4200" dirty="0"/>
          </a:p>
          <a:p>
            <a:pPr marL="1828800" lvl="0" indent="-475297" algn="l" rtl="0">
              <a:spcBef>
                <a:spcPts val="0"/>
              </a:spcBef>
              <a:spcAft>
                <a:spcPts val="0"/>
              </a:spcAft>
              <a:buSzPct val="100000"/>
              <a:buChar char="❏"/>
            </a:pPr>
            <a:r>
              <a:rPr lang="en-US" sz="4200" dirty="0"/>
              <a:t>Utilizing Existing Resources: </a:t>
            </a:r>
            <a:r>
              <a:rPr lang="en-US" sz="4200" dirty="0" err="1"/>
              <a:t>Libraries,Literacy</a:t>
            </a:r>
            <a:r>
              <a:rPr lang="en-US" sz="4200" dirty="0"/>
              <a:t> Organizations, Institutions and Agencies</a:t>
            </a:r>
            <a:endParaRPr sz="4200" dirty="0"/>
          </a:p>
          <a:p>
            <a:pPr marL="1828800" lvl="0" indent="-475297" algn="l" rtl="0">
              <a:spcBef>
                <a:spcPts val="0"/>
              </a:spcBef>
              <a:spcAft>
                <a:spcPts val="0"/>
              </a:spcAft>
              <a:buSzPct val="100000"/>
              <a:buChar char="❏"/>
            </a:pPr>
            <a:r>
              <a:rPr lang="en-US" sz="4200" dirty="0"/>
              <a:t>Promoting the ACP - Affordable Connectivity Program: https://www.fcc.gov/acp</a:t>
            </a:r>
            <a:endParaRPr sz="4200" dirty="0"/>
          </a:p>
          <a:p>
            <a:pPr marL="0" lvl="0" indent="0" algn="l" rtl="0">
              <a:spcBef>
                <a:spcPts val="1000"/>
              </a:spcBef>
              <a:spcAft>
                <a:spcPts val="0"/>
              </a:spcAft>
              <a:buNone/>
            </a:pPr>
            <a:r>
              <a:rPr lang="en-US" dirty="0"/>
              <a:t>	</a:t>
            </a:r>
            <a:endParaRPr dirty="0"/>
          </a:p>
        </p:txBody>
      </p:sp>
      <p:sp>
        <p:nvSpPr>
          <p:cNvPr id="251" name="Google Shape;251;g14b1c024124_0_1"/>
          <p:cNvSpPr txBox="1">
            <a:spLocks noGrp="1"/>
          </p:cNvSpPr>
          <p:nvPr>
            <p:ph type="body" idx="2"/>
          </p:nvPr>
        </p:nvSpPr>
        <p:spPr>
          <a:xfrm>
            <a:off x="914400" y="2490126"/>
            <a:ext cx="11077500" cy="939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LOCAL OUTREACH AND COLLABORATION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4b1c024124_0_9"/>
          <p:cNvSpPr txBox="1">
            <a:spLocks noGrp="1"/>
          </p:cNvSpPr>
          <p:nvPr>
            <p:ph type="title"/>
          </p:nvPr>
        </p:nvSpPr>
        <p:spPr>
          <a:xfrm>
            <a:off x="914400" y="914400"/>
            <a:ext cx="22682100" cy="13716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Next Steps </a:t>
            </a:r>
            <a:endParaRPr/>
          </a:p>
        </p:txBody>
      </p:sp>
      <p:sp>
        <p:nvSpPr>
          <p:cNvPr id="258" name="Google Shape;258;g14b1c024124_0_9"/>
          <p:cNvSpPr txBox="1">
            <a:spLocks noGrp="1"/>
          </p:cNvSpPr>
          <p:nvPr>
            <p:ph type="sldNum" idx="12"/>
          </p:nvPr>
        </p:nvSpPr>
        <p:spPr>
          <a:xfrm>
            <a:off x="22250400" y="12712700"/>
            <a:ext cx="1346100" cy="730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259" name="Google Shape;259;g14b1c024124_0_9"/>
          <p:cNvSpPr txBox="1">
            <a:spLocks noGrp="1"/>
          </p:cNvSpPr>
          <p:nvPr>
            <p:ph type="body" idx="1"/>
          </p:nvPr>
        </p:nvSpPr>
        <p:spPr>
          <a:xfrm>
            <a:off x="914400" y="4114800"/>
            <a:ext cx="22682100" cy="7467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a:t>Digital Equity:</a:t>
            </a:r>
            <a:r>
              <a:rPr lang="en-US"/>
              <a:t> 	$20,000 per RPDC</a:t>
            </a:r>
            <a:endParaRPr/>
          </a:p>
          <a:p>
            <a:pPr marL="0" lvl="0" indent="0" algn="l" rtl="0">
              <a:spcBef>
                <a:spcPts val="1000"/>
              </a:spcBef>
              <a:spcAft>
                <a:spcPts val="0"/>
              </a:spcAft>
              <a:buNone/>
            </a:pPr>
            <a:r>
              <a:rPr lang="en-US" b="1"/>
              <a:t>BEAD:</a:t>
            </a:r>
            <a:r>
              <a:rPr lang="en-US"/>
              <a:t> 						$25,000 per RPDC</a:t>
            </a:r>
            <a:endParaRPr/>
          </a:p>
          <a:p>
            <a:pPr marL="0" lvl="0" indent="0" algn="l" rtl="0">
              <a:spcBef>
                <a:spcPts val="1000"/>
              </a:spcBef>
              <a:spcAft>
                <a:spcPts val="0"/>
              </a:spcAft>
              <a:buNone/>
            </a:pPr>
            <a:r>
              <a:rPr lang="en-US" b="1"/>
              <a:t>BEAD: </a:t>
            </a:r>
            <a:r>
              <a:rPr lang="en-US"/>
              <a:t>						Capacity Building Grants for Local Partners, such as:</a:t>
            </a:r>
            <a:endParaRPr/>
          </a:p>
          <a:p>
            <a:pPr marL="3657600" lvl="0" indent="457200" algn="l" rtl="0">
              <a:spcBef>
                <a:spcPts val="1000"/>
              </a:spcBef>
              <a:spcAft>
                <a:spcPts val="0"/>
              </a:spcAft>
              <a:buNone/>
            </a:pPr>
            <a:r>
              <a:rPr lang="en-US"/>
              <a:t>Regional Optical Communications (ROC) and WV Libraries</a:t>
            </a:r>
            <a:endParaRPr/>
          </a:p>
          <a:p>
            <a:pPr marL="5029200" lvl="0" indent="-533400" algn="l" rtl="0">
              <a:spcBef>
                <a:spcPts val="1000"/>
              </a:spcBef>
              <a:spcAft>
                <a:spcPts val="0"/>
              </a:spcAft>
              <a:buSzPts val="4800"/>
              <a:buChar char="❏"/>
            </a:pPr>
            <a:r>
              <a:rPr lang="en-US"/>
              <a:t>7 grants, $125,000 each</a:t>
            </a:r>
            <a:endParaRPr/>
          </a:p>
          <a:p>
            <a:pPr marL="0" lvl="0" indent="0" algn="l" rtl="0">
              <a:spcBef>
                <a:spcPts val="1000"/>
              </a:spcBef>
              <a:spcAft>
                <a:spcPts val="0"/>
              </a:spcAft>
              <a:buNone/>
            </a:pPr>
            <a:endParaRPr/>
          </a:p>
          <a:p>
            <a:pPr marL="0" lvl="0" indent="0" algn="l" rtl="0">
              <a:spcBef>
                <a:spcPts val="1000"/>
              </a:spcBef>
              <a:spcAft>
                <a:spcPts val="0"/>
              </a:spcAft>
              <a:buNone/>
            </a:pPr>
            <a:r>
              <a:rPr lang="en-US" b="1"/>
              <a:t>Applications for DE and BEAD Funding Available: Early October</a:t>
            </a:r>
            <a:endParaRPr b="1"/>
          </a:p>
          <a:p>
            <a:pPr marL="0" lvl="0" indent="0" algn="l" rtl="0">
              <a:spcBef>
                <a:spcPts val="1000"/>
              </a:spcBef>
              <a:spcAft>
                <a:spcPts val="0"/>
              </a:spcAft>
              <a:buNone/>
            </a:pPr>
            <a:r>
              <a:rPr lang="en-US" b="1"/>
              <a:t>BEAD Capacity Building Grant Applications:		 		Fall 2022</a:t>
            </a:r>
            <a:endParaRPr b="1"/>
          </a:p>
        </p:txBody>
      </p:sp>
      <p:sp>
        <p:nvSpPr>
          <p:cNvPr id="260" name="Google Shape;260;g14b1c024124_0_9"/>
          <p:cNvSpPr txBox="1">
            <a:spLocks noGrp="1"/>
          </p:cNvSpPr>
          <p:nvPr>
            <p:ph type="body" idx="2"/>
          </p:nvPr>
        </p:nvSpPr>
        <p:spPr>
          <a:xfrm>
            <a:off x="914400" y="3175001"/>
            <a:ext cx="11077500" cy="939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PROPOSED FUNDING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
          <p:cNvSpPr txBox="1">
            <a:spLocks noGrp="1"/>
          </p:cNvSpPr>
          <p:nvPr>
            <p:ph type="body" idx="1"/>
          </p:nvPr>
        </p:nvSpPr>
        <p:spPr>
          <a:xfrm>
            <a:off x="2289103" y="1269151"/>
            <a:ext cx="20131878" cy="11384640"/>
          </a:xfrm>
          <a:prstGeom prst="rect">
            <a:avLst/>
          </a:prstGeom>
          <a:noFill/>
          <a:ln>
            <a:noFill/>
          </a:ln>
        </p:spPr>
        <p:txBody>
          <a:bodyPr spcFirstLastPara="1" vert="horz" wrap="square" lIns="91402" tIns="45690" rIns="91402" bIns="45690" rtlCol="0" anchor="t" anchorCtr="0">
            <a:normAutofit/>
          </a:bodyPr>
          <a:lstStyle/>
          <a:p>
            <a:pPr marL="0" indent="0">
              <a:spcBef>
                <a:spcPts val="0"/>
              </a:spcBef>
            </a:pPr>
            <a:r>
              <a:rPr lang="en-US" dirty="0"/>
              <a:t>2022 Look Ahead</a:t>
            </a:r>
          </a:p>
          <a:p>
            <a:pPr marL="0" indent="0">
              <a:spcBef>
                <a:spcPts val="0"/>
              </a:spcBef>
            </a:pPr>
            <a:endParaRPr lang="en-US" dirty="0"/>
          </a:p>
          <a:p>
            <a:pPr marL="0" indent="0">
              <a:lnSpc>
                <a:spcPct val="150000"/>
              </a:lnSpc>
              <a:spcBef>
                <a:spcPts val="0"/>
              </a:spcBef>
            </a:pPr>
            <a:r>
              <a:rPr lang="en-US" sz="4799" dirty="0" err="1">
                <a:latin typeface="Calibri" panose="020F0502020204030204" pitchFamily="34" charset="0"/>
                <a:cs typeface="Calibri" panose="020F0502020204030204" pitchFamily="34" charset="0"/>
              </a:rPr>
              <a:t>GigReady</a:t>
            </a:r>
            <a:r>
              <a:rPr lang="en-US" sz="4799" dirty="0">
                <a:latin typeface="Calibri" panose="020F0502020204030204" pitchFamily="34" charset="0"/>
                <a:cs typeface="Calibri" panose="020F0502020204030204" pitchFamily="34" charset="0"/>
              </a:rPr>
              <a:t> Technical Assistance and Implementation</a:t>
            </a:r>
          </a:p>
          <a:p>
            <a:pPr marL="0" indent="0">
              <a:lnSpc>
                <a:spcPct val="150000"/>
              </a:lnSpc>
              <a:spcBef>
                <a:spcPts val="0"/>
              </a:spcBef>
            </a:pPr>
            <a:r>
              <a:rPr lang="en-US" sz="4799" dirty="0">
                <a:latin typeface="Calibri" panose="020F0502020204030204" pitchFamily="34" charset="0"/>
                <a:cs typeface="Calibri" panose="020F0502020204030204" pitchFamily="34" charset="0"/>
              </a:rPr>
              <a:t>Additional Project Announcements</a:t>
            </a:r>
          </a:p>
          <a:p>
            <a:pPr marL="0" indent="0">
              <a:lnSpc>
                <a:spcPct val="150000"/>
              </a:lnSpc>
              <a:spcBef>
                <a:spcPts val="0"/>
              </a:spcBef>
            </a:pPr>
            <a:r>
              <a:rPr lang="en-US" sz="4799" dirty="0">
                <a:latin typeface="Calibri" panose="020F0502020204030204" pitchFamily="34" charset="0"/>
                <a:cs typeface="Calibri" panose="020F0502020204030204" pitchFamily="34" charset="0"/>
              </a:rPr>
              <a:t>IIJA Digital Equity Planning</a:t>
            </a:r>
          </a:p>
          <a:p>
            <a:pPr marL="0" indent="0">
              <a:lnSpc>
                <a:spcPct val="150000"/>
              </a:lnSpc>
              <a:spcBef>
                <a:spcPts val="0"/>
              </a:spcBef>
            </a:pPr>
            <a:r>
              <a:rPr lang="en-US" sz="4799" dirty="0">
                <a:latin typeface="Calibri" panose="020F0502020204030204" pitchFamily="34" charset="0"/>
                <a:cs typeface="Calibri" panose="020F0502020204030204" pitchFamily="34" charset="0"/>
              </a:rPr>
              <a:t>IIJA BEAD Five-Year Plan Development</a:t>
            </a:r>
          </a:p>
          <a:p>
            <a:pPr marL="0" indent="0">
              <a:lnSpc>
                <a:spcPct val="150000"/>
              </a:lnSpc>
              <a:spcBef>
                <a:spcPts val="0"/>
              </a:spcBef>
            </a:pPr>
            <a:r>
              <a:rPr lang="en-US" sz="4799" dirty="0">
                <a:latin typeface="Calibri" panose="020F0502020204030204" pitchFamily="34" charset="0"/>
                <a:cs typeface="Calibri" panose="020F0502020204030204" pitchFamily="34" charset="0"/>
              </a:rPr>
              <a:t>Mapping and Data Enhancements-Broadband DATA Act</a:t>
            </a:r>
          </a:p>
          <a:p>
            <a:pPr marL="0" indent="0">
              <a:lnSpc>
                <a:spcPct val="150000"/>
              </a:lnSpc>
              <a:spcBef>
                <a:spcPts val="0"/>
              </a:spcBef>
            </a:pPr>
            <a:endParaRPr lang="en-US" sz="4799" dirty="0">
              <a:latin typeface="Calibri" panose="020F0502020204030204" pitchFamily="34" charset="0"/>
              <a:cs typeface="Calibri" panose="020F0502020204030204" pitchFamily="34" charset="0"/>
            </a:endParaRPr>
          </a:p>
          <a:p>
            <a:pPr marL="0" indent="0">
              <a:lnSpc>
                <a:spcPct val="150000"/>
              </a:lnSpc>
              <a:spcBef>
                <a:spcPts val="0"/>
              </a:spcBef>
            </a:pPr>
            <a:r>
              <a:rPr lang="en-US" sz="6598" dirty="0">
                <a:solidFill>
                  <a:schemeClr val="accent4">
                    <a:lumMod val="40000"/>
                    <a:lumOff val="6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www.broadband.wv.gov</a:t>
            </a:r>
            <a:endParaRPr lang="en-US" sz="6598" dirty="0">
              <a:solidFill>
                <a:schemeClr val="accent4">
                  <a:lumMod val="40000"/>
                  <a:lumOff val="60000"/>
                </a:schemeClr>
              </a:solidFill>
              <a:latin typeface="Calibri" panose="020F0502020204030204" pitchFamily="34" charset="0"/>
              <a:cs typeface="Calibri" panose="020F0502020204030204" pitchFamily="34" charset="0"/>
            </a:endParaRPr>
          </a:p>
          <a:p>
            <a:pPr marL="0" indent="0">
              <a:lnSpc>
                <a:spcPct val="150000"/>
              </a:lnSpc>
              <a:spcBef>
                <a:spcPts val="0"/>
              </a:spcBef>
            </a:pPr>
            <a:endParaRPr lang="en-US" sz="4799" dirty="0">
              <a:latin typeface="Calibri" panose="020F0502020204030204" pitchFamily="34" charset="0"/>
              <a:cs typeface="Calibri" panose="020F0502020204030204" pitchFamily="34" charset="0"/>
            </a:endParaRPr>
          </a:p>
          <a:p>
            <a:pPr marL="0" indent="0">
              <a:spcBef>
                <a:spcPts val="0"/>
              </a:spcBef>
            </a:pPr>
            <a:endParaRPr dirty="0"/>
          </a:p>
        </p:txBody>
      </p:sp>
    </p:spTree>
    <p:extLst>
      <p:ext uri="{BB962C8B-B14F-4D97-AF65-F5344CB8AC3E}">
        <p14:creationId xmlns:p14="http://schemas.microsoft.com/office/powerpoint/2010/main" val="3325190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
          <p:cNvSpPr txBox="1">
            <a:spLocks noGrp="1"/>
          </p:cNvSpPr>
          <p:nvPr>
            <p:ph type="body" idx="1"/>
          </p:nvPr>
        </p:nvSpPr>
        <p:spPr>
          <a:xfrm>
            <a:off x="1624258" y="1464792"/>
            <a:ext cx="20131878" cy="10898959"/>
          </a:xfrm>
          <a:prstGeom prst="rect">
            <a:avLst/>
          </a:prstGeom>
          <a:noFill/>
          <a:ln>
            <a:noFill/>
          </a:ln>
        </p:spPr>
        <p:txBody>
          <a:bodyPr spcFirstLastPara="1" wrap="square" lIns="91402" tIns="45690" rIns="91402" bIns="45690" anchor="t" anchorCtr="0">
            <a:normAutofit fontScale="77500" lnSpcReduction="20000"/>
          </a:bodyPr>
          <a:lstStyle/>
          <a:p>
            <a:pPr marL="0" indent="0">
              <a:lnSpc>
                <a:spcPct val="120000"/>
              </a:lnSpc>
              <a:spcBef>
                <a:spcPts val="0"/>
              </a:spcBef>
            </a:pPr>
            <a:r>
              <a:rPr lang="en-US" sz="11397" dirty="0"/>
              <a:t>WEST VIRGINIA BROADBAND </a:t>
            </a:r>
          </a:p>
          <a:p>
            <a:pPr marL="0" indent="0">
              <a:lnSpc>
                <a:spcPct val="120000"/>
              </a:lnSpc>
              <a:spcBef>
                <a:spcPts val="0"/>
              </a:spcBef>
            </a:pPr>
            <a:r>
              <a:rPr lang="en-US" sz="11397" dirty="0"/>
              <a:t>INVESTMENT PLAN</a:t>
            </a:r>
          </a:p>
          <a:p>
            <a:pPr marL="0" indent="0">
              <a:spcBef>
                <a:spcPts val="0"/>
              </a:spcBef>
            </a:pPr>
            <a:endParaRPr lang="en-US" sz="7398" dirty="0"/>
          </a:p>
          <a:p>
            <a:pPr marL="0" indent="0">
              <a:spcBef>
                <a:spcPts val="0"/>
              </a:spcBef>
            </a:pPr>
            <a:endParaRPr lang="en-US" sz="7398" dirty="0"/>
          </a:p>
          <a:p>
            <a:pPr marL="0" indent="0">
              <a:lnSpc>
                <a:spcPct val="150000"/>
              </a:lnSpc>
              <a:spcBef>
                <a:spcPts val="0"/>
              </a:spcBef>
            </a:pPr>
            <a:r>
              <a:rPr lang="en-US" sz="6598" dirty="0">
                <a:solidFill>
                  <a:schemeClr val="bg1"/>
                </a:solidFill>
              </a:rPr>
              <a:t>Includes Four Distinct Programs</a:t>
            </a:r>
          </a:p>
          <a:p>
            <a:pPr marL="0" indent="0">
              <a:lnSpc>
                <a:spcPct val="150000"/>
              </a:lnSpc>
              <a:spcBef>
                <a:spcPts val="0"/>
              </a:spcBef>
            </a:pPr>
            <a:r>
              <a:rPr lang="en-US" sz="6598" dirty="0">
                <a:solidFill>
                  <a:schemeClr val="bg1"/>
                </a:solidFill>
              </a:rPr>
              <a:t>Leverages Private Investment</a:t>
            </a:r>
          </a:p>
          <a:p>
            <a:pPr marL="0" indent="0">
              <a:lnSpc>
                <a:spcPct val="150000"/>
              </a:lnSpc>
              <a:spcBef>
                <a:spcPts val="0"/>
              </a:spcBef>
            </a:pPr>
            <a:r>
              <a:rPr lang="en-US" sz="6598" dirty="0">
                <a:solidFill>
                  <a:schemeClr val="bg1"/>
                </a:solidFill>
              </a:rPr>
              <a:t>Involves Local Governments</a:t>
            </a:r>
          </a:p>
          <a:p>
            <a:pPr marL="0" indent="0">
              <a:lnSpc>
                <a:spcPct val="150000"/>
              </a:lnSpc>
              <a:spcBef>
                <a:spcPts val="0"/>
              </a:spcBef>
            </a:pPr>
            <a:r>
              <a:rPr lang="en-US" sz="6598" dirty="0">
                <a:solidFill>
                  <a:schemeClr val="bg1"/>
                </a:solidFill>
              </a:rPr>
              <a:t>Encourages Public-Private Partnerships</a:t>
            </a:r>
          </a:p>
          <a:p>
            <a:pPr marL="0" indent="0">
              <a:lnSpc>
                <a:spcPct val="150000"/>
              </a:lnSpc>
              <a:spcBef>
                <a:spcPts val="0"/>
              </a:spcBef>
            </a:pPr>
            <a:endParaRPr lang="en-US" sz="6598" dirty="0">
              <a:solidFill>
                <a:schemeClr val="bg1"/>
              </a:solidFill>
            </a:endParaRPr>
          </a:p>
          <a:p>
            <a:pPr marL="0" indent="0">
              <a:lnSpc>
                <a:spcPct val="150000"/>
              </a:lnSpc>
              <a:spcBef>
                <a:spcPts val="0"/>
              </a:spcBef>
            </a:pPr>
            <a:r>
              <a:rPr lang="en-US" sz="8598" dirty="0">
                <a:solidFill>
                  <a:schemeClr val="accent4">
                    <a:lumMod val="40000"/>
                    <a:lumOff val="60000"/>
                  </a:schemeClr>
                </a:solidFill>
              </a:rPr>
              <a:t>CONNECTS THE UNCONNECTED</a:t>
            </a:r>
            <a:endParaRPr sz="8598" dirty="0">
              <a:solidFill>
                <a:schemeClr val="accent4">
                  <a:lumMod val="40000"/>
                  <a:lumOff val="60000"/>
                </a:schemeClr>
              </a:solidFill>
            </a:endParaRPr>
          </a:p>
        </p:txBody>
      </p:sp>
    </p:spTree>
    <p:extLst>
      <p:ext uri="{BB962C8B-B14F-4D97-AF65-F5344CB8AC3E}">
        <p14:creationId xmlns:p14="http://schemas.microsoft.com/office/powerpoint/2010/main" val="2851714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7"/>
          <p:cNvSpPr txBox="1">
            <a:spLocks noGrp="1"/>
          </p:cNvSpPr>
          <p:nvPr>
            <p:ph type="body" idx="1"/>
          </p:nvPr>
        </p:nvSpPr>
        <p:spPr>
          <a:xfrm>
            <a:off x="2120265" y="2275840"/>
            <a:ext cx="20137121" cy="459232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8800"/>
              <a:buNone/>
            </a:pPr>
            <a:endParaRPr/>
          </a:p>
          <a:p>
            <a:pPr marL="0" lvl="0" indent="0" algn="ctr" rtl="0">
              <a:lnSpc>
                <a:spcPct val="90000"/>
              </a:lnSpc>
              <a:spcBef>
                <a:spcPts val="1000"/>
              </a:spcBef>
              <a:spcAft>
                <a:spcPts val="0"/>
              </a:spcAft>
              <a:buClr>
                <a:schemeClr val="lt1"/>
              </a:buClr>
              <a:buSzPts val="8800"/>
              <a:buNone/>
            </a:pPr>
            <a:endParaRPr/>
          </a:p>
          <a:p>
            <a:pPr marL="0" lvl="0" indent="0" algn="ctr" rtl="0">
              <a:lnSpc>
                <a:spcPct val="90000"/>
              </a:lnSpc>
              <a:spcBef>
                <a:spcPts val="1000"/>
              </a:spcBef>
              <a:spcAft>
                <a:spcPts val="0"/>
              </a:spcAft>
              <a:buClr>
                <a:schemeClr val="lt1"/>
              </a:buClr>
              <a:buSzPts val="8800"/>
              <a:buNone/>
            </a:pPr>
            <a:r>
              <a:rPr lang="en-US"/>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B882D170-73C3-EC70-A6DB-072F04A7D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40" y="3749098"/>
            <a:ext cx="12024650" cy="8304357"/>
          </a:xfrm>
          <a:prstGeom prst="rect">
            <a:avLst/>
          </a:prstGeom>
        </p:spPr>
      </p:pic>
      <p:sp>
        <p:nvSpPr>
          <p:cNvPr id="85" name="Google Shape;85;p2"/>
          <p:cNvSpPr txBox="1"/>
          <p:nvPr/>
        </p:nvSpPr>
        <p:spPr>
          <a:xfrm>
            <a:off x="2511022" y="9487906"/>
            <a:ext cx="19352030" cy="165576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4800"/>
              <a:buFont typeface="Arial"/>
              <a:buNone/>
            </a:pPr>
            <a:endParaRPr sz="4800" b="0" i="0" u="none" strike="noStrike" cap="none">
              <a:solidFill>
                <a:schemeClr val="dk1"/>
              </a:solidFill>
              <a:latin typeface="Libre Franklin Medium"/>
              <a:ea typeface="Libre Franklin Medium"/>
              <a:cs typeface="Libre Franklin Medium"/>
              <a:sym typeface="Libre Franklin Medium"/>
            </a:endParaRPr>
          </a:p>
        </p:txBody>
      </p:sp>
      <p:sp>
        <p:nvSpPr>
          <p:cNvPr id="86" name="Google Shape;86;p2"/>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3" name="Picture 2" descr="Map&#10;&#10;Description automatically generated">
            <a:extLst>
              <a:ext uri="{FF2B5EF4-FFF2-40B4-BE49-F238E27FC236}">
                <a16:creationId xmlns:a16="http://schemas.microsoft.com/office/drawing/2014/main" id="{5965BBD6-2728-3405-0D59-FCFE253787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4171" y="563517"/>
            <a:ext cx="14869329" cy="11489938"/>
          </a:xfrm>
          <a:prstGeom prst="rect">
            <a:avLst/>
          </a:prstGeom>
        </p:spPr>
      </p:pic>
      <p:sp>
        <p:nvSpPr>
          <p:cNvPr id="10" name="Google Shape;91;p3">
            <a:extLst>
              <a:ext uri="{FF2B5EF4-FFF2-40B4-BE49-F238E27FC236}">
                <a16:creationId xmlns:a16="http://schemas.microsoft.com/office/drawing/2014/main" id="{718EC1A4-A74A-8F95-4EE3-BABE678E1F73}"/>
              </a:ext>
            </a:extLst>
          </p:cNvPr>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i="0" u="none" strike="noStrike" dirty="0">
                <a:latin typeface="Calibri"/>
                <a:ea typeface="Calibri"/>
                <a:cs typeface="Calibri"/>
                <a:sym typeface="Calibri"/>
              </a:rPr>
              <a:t>WVBIP Funded to Date</a:t>
            </a:r>
            <a:br>
              <a:rPr lang="en-US" b="0" dirty="0"/>
            </a:br>
            <a:r>
              <a:rPr lang="en-US" sz="6200" b="0" dirty="0">
                <a:solidFill>
                  <a:schemeClr val="accent4">
                    <a:lumMod val="50000"/>
                  </a:schemeClr>
                </a:solidFill>
              </a:rPr>
              <a:t>$  90 Million  ARPA SLFRF</a:t>
            </a:r>
            <a:br>
              <a:rPr lang="en-US" sz="6200" b="0" dirty="0">
                <a:solidFill>
                  <a:schemeClr val="accent4">
                    <a:lumMod val="50000"/>
                  </a:schemeClr>
                </a:solidFill>
              </a:rPr>
            </a:br>
            <a:r>
              <a:rPr lang="en-US" sz="6200" b="0" dirty="0">
                <a:solidFill>
                  <a:schemeClr val="accent4">
                    <a:lumMod val="50000"/>
                  </a:schemeClr>
                </a:solidFill>
              </a:rPr>
              <a:t>$136 Million ARPA CPF</a:t>
            </a:r>
            <a:br>
              <a:rPr lang="en-US" dirty="0"/>
            </a:br>
            <a:endParaRPr dirty="0"/>
          </a:p>
        </p:txBody>
      </p:sp>
    </p:spTree>
    <p:extLst>
      <p:ext uri="{BB962C8B-B14F-4D97-AF65-F5344CB8AC3E}">
        <p14:creationId xmlns:p14="http://schemas.microsoft.com/office/powerpoint/2010/main" val="3310660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914400" y="914400"/>
            <a:ext cx="226822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i="0" u="none" strike="noStrike" dirty="0">
                <a:latin typeface="Calibri"/>
                <a:ea typeface="Calibri"/>
                <a:cs typeface="Calibri"/>
                <a:sym typeface="Calibri"/>
              </a:rPr>
              <a:t>Infrastructure Investment and Jobs Act (IIJA)</a:t>
            </a:r>
            <a:br>
              <a:rPr lang="en-US" b="0" dirty="0"/>
            </a:br>
            <a:br>
              <a:rPr lang="en-US" dirty="0"/>
            </a:br>
            <a:endParaRPr dirty="0"/>
          </a:p>
        </p:txBody>
      </p:sp>
      <p:sp>
        <p:nvSpPr>
          <p:cNvPr id="92" name="Google Shape;92;p3"/>
          <p:cNvSpPr txBox="1">
            <a:spLocks noGrp="1"/>
          </p:cNvSpPr>
          <p:nvPr>
            <p:ph type="body" idx="1"/>
          </p:nvPr>
        </p:nvSpPr>
        <p:spPr>
          <a:xfrm>
            <a:off x="1014325" y="2666850"/>
            <a:ext cx="20846100" cy="95343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dk1"/>
              </a:buClr>
              <a:buSzPct val="60193"/>
              <a:buNone/>
            </a:pPr>
            <a:r>
              <a:rPr lang="en-US" sz="7974" b="1" dirty="0">
                <a:solidFill>
                  <a:srgbClr val="7F6000"/>
                </a:solidFill>
              </a:rPr>
              <a:t>$65 Billion:	 Largest Broadband Investment in U.S. History</a:t>
            </a:r>
            <a:endParaRPr sz="7974" b="1" dirty="0">
              <a:solidFill>
                <a:srgbClr val="7F6000"/>
              </a:solidFill>
            </a:endParaRPr>
          </a:p>
          <a:p>
            <a:pPr marL="0" lvl="0" indent="0" algn="l" rtl="0">
              <a:lnSpc>
                <a:spcPct val="90000"/>
              </a:lnSpc>
              <a:spcBef>
                <a:spcPts val="0"/>
              </a:spcBef>
              <a:spcAft>
                <a:spcPts val="0"/>
              </a:spcAft>
              <a:buClr>
                <a:schemeClr val="dk1"/>
              </a:buClr>
              <a:buSzPct val="67092"/>
              <a:buNone/>
            </a:pPr>
            <a:endParaRPr sz="7154" dirty="0"/>
          </a:p>
          <a:p>
            <a:pPr marL="0" lvl="0" indent="0" algn="l" rtl="0">
              <a:lnSpc>
                <a:spcPct val="90000"/>
              </a:lnSpc>
              <a:spcBef>
                <a:spcPts val="1000"/>
              </a:spcBef>
              <a:spcAft>
                <a:spcPts val="0"/>
              </a:spcAft>
              <a:buClr>
                <a:schemeClr val="dk1"/>
              </a:buClr>
              <a:buSzPct val="93750"/>
              <a:buNone/>
            </a:pPr>
            <a:r>
              <a:rPr lang="en-US" sz="5120" b="1" dirty="0"/>
              <a:t>U.S. Department of Commerce</a:t>
            </a:r>
            <a:endParaRPr sz="5120" b="1" dirty="0"/>
          </a:p>
          <a:p>
            <a:pPr marL="0" lvl="0" indent="0" algn="l" rtl="0">
              <a:lnSpc>
                <a:spcPct val="90000"/>
              </a:lnSpc>
              <a:spcBef>
                <a:spcPts val="1000"/>
              </a:spcBef>
              <a:spcAft>
                <a:spcPts val="0"/>
              </a:spcAft>
              <a:buClr>
                <a:schemeClr val="dk1"/>
              </a:buClr>
              <a:buSzPct val="93750"/>
              <a:buNone/>
            </a:pPr>
            <a:r>
              <a:rPr lang="en-US" sz="5120" b="1" dirty="0"/>
              <a:t>National Telecommunications and Information Administration (NTIA)</a:t>
            </a:r>
            <a:endParaRPr sz="5120" b="1" dirty="0"/>
          </a:p>
          <a:p>
            <a:pPr marL="0" lvl="0" indent="0" algn="l" rtl="0">
              <a:lnSpc>
                <a:spcPct val="90000"/>
              </a:lnSpc>
              <a:spcBef>
                <a:spcPts val="1000"/>
              </a:spcBef>
              <a:spcAft>
                <a:spcPts val="0"/>
              </a:spcAft>
              <a:buClr>
                <a:schemeClr val="dk1"/>
              </a:buClr>
              <a:buSzPct val="100000"/>
              <a:buNone/>
            </a:pPr>
            <a:endParaRPr b="1" dirty="0"/>
          </a:p>
          <a:p>
            <a:pPr marL="685800" lvl="0" indent="-594360" algn="l" rtl="0">
              <a:lnSpc>
                <a:spcPct val="90000"/>
              </a:lnSpc>
              <a:spcBef>
                <a:spcPts val="1000"/>
              </a:spcBef>
              <a:spcAft>
                <a:spcPts val="0"/>
              </a:spcAft>
              <a:buSzPct val="50000"/>
              <a:buChar char="•"/>
            </a:pPr>
            <a:r>
              <a:rPr lang="en-US" b="1" dirty="0"/>
              <a:t>$42.5 Billion:		State Broadband Equity, Access, and Deployment (BEAD)</a:t>
            </a:r>
            <a:endParaRPr sz="9600" b="1" dirty="0"/>
          </a:p>
          <a:p>
            <a:pPr marL="0" lvl="0" indent="0" algn="l" rtl="0">
              <a:lnSpc>
                <a:spcPct val="90000"/>
              </a:lnSpc>
              <a:spcBef>
                <a:spcPts val="1000"/>
              </a:spcBef>
              <a:spcAft>
                <a:spcPts val="0"/>
              </a:spcAft>
              <a:buNone/>
            </a:pPr>
            <a:endParaRPr b="1" dirty="0"/>
          </a:p>
          <a:p>
            <a:pPr marL="685800" lvl="0" indent="-594360" algn="l" rtl="0">
              <a:lnSpc>
                <a:spcPct val="90000"/>
              </a:lnSpc>
              <a:spcBef>
                <a:spcPts val="1000"/>
              </a:spcBef>
              <a:spcAft>
                <a:spcPts val="0"/>
              </a:spcAft>
              <a:buSzPct val="100000"/>
              <a:buChar char="•"/>
            </a:pPr>
            <a:r>
              <a:rPr lang="en-US" b="1" dirty="0"/>
              <a:t>$2.75 Billion:		Digital Equity Act Programs (DE)</a:t>
            </a:r>
            <a:endParaRPr b="1" dirty="0"/>
          </a:p>
          <a:p>
            <a:pPr marL="5257800" lvl="0" indent="0" algn="l" rtl="0">
              <a:lnSpc>
                <a:spcPct val="90000"/>
              </a:lnSpc>
              <a:spcBef>
                <a:spcPts val="1000"/>
              </a:spcBef>
              <a:spcAft>
                <a:spcPts val="0"/>
              </a:spcAft>
              <a:buNone/>
            </a:pPr>
            <a:r>
              <a:rPr lang="en-US" dirty="0"/>
              <a:t>$60 Million: 		State Planning Program</a:t>
            </a:r>
            <a:endParaRPr dirty="0"/>
          </a:p>
          <a:p>
            <a:pPr marL="5257800" lvl="0" indent="0" algn="l" rtl="0">
              <a:lnSpc>
                <a:spcPct val="90000"/>
              </a:lnSpc>
              <a:spcBef>
                <a:spcPts val="1000"/>
              </a:spcBef>
              <a:spcAft>
                <a:spcPts val="0"/>
              </a:spcAft>
              <a:buNone/>
            </a:pPr>
            <a:r>
              <a:rPr lang="en-US" dirty="0"/>
              <a:t>$1.44 Billion: 	State Capacity Program</a:t>
            </a:r>
            <a:endParaRPr dirty="0"/>
          </a:p>
          <a:p>
            <a:pPr marL="5257800" lvl="0" indent="0" algn="l" rtl="0">
              <a:lnSpc>
                <a:spcPct val="90000"/>
              </a:lnSpc>
              <a:spcBef>
                <a:spcPts val="1000"/>
              </a:spcBef>
              <a:spcAft>
                <a:spcPts val="0"/>
              </a:spcAft>
              <a:buNone/>
            </a:pPr>
            <a:r>
              <a:rPr lang="en-US" dirty="0"/>
              <a:t>$1.25 Billion:	Competitive Grant Program</a:t>
            </a:r>
            <a:endParaRPr dirty="0"/>
          </a:p>
          <a:p>
            <a:pPr marL="5257800" lvl="0" indent="0" algn="l" rtl="0">
              <a:lnSpc>
                <a:spcPct val="90000"/>
              </a:lnSpc>
              <a:spcBef>
                <a:spcPts val="1000"/>
              </a:spcBef>
              <a:spcAft>
                <a:spcPts val="0"/>
              </a:spcAft>
              <a:buNone/>
            </a:pPr>
            <a:endParaRPr dirty="0"/>
          </a:p>
          <a:p>
            <a:pPr marL="685800" lvl="0" indent="-594360" algn="l" rtl="0">
              <a:lnSpc>
                <a:spcPct val="90000"/>
              </a:lnSpc>
              <a:spcBef>
                <a:spcPts val="1000"/>
              </a:spcBef>
              <a:spcAft>
                <a:spcPts val="0"/>
              </a:spcAft>
              <a:buSzPct val="100000"/>
              <a:buChar char="•"/>
            </a:pPr>
            <a:r>
              <a:rPr lang="en-US" b="1" dirty="0"/>
              <a:t>$1 Billion:				Middle Mile Broadband Infrastructure Programs</a:t>
            </a:r>
            <a:endParaRPr b="1" dirty="0"/>
          </a:p>
          <a:p>
            <a:pPr marL="0" lvl="0" indent="0" algn="l" rtl="0">
              <a:lnSpc>
                <a:spcPct val="90000"/>
              </a:lnSpc>
              <a:spcBef>
                <a:spcPts val="1000"/>
              </a:spcBef>
              <a:spcAft>
                <a:spcPts val="0"/>
              </a:spcAft>
              <a:buNone/>
            </a:pPr>
            <a:endParaRPr dirty="0"/>
          </a:p>
          <a:p>
            <a:pPr marL="0" lvl="0" indent="0" algn="l" rtl="0">
              <a:lnSpc>
                <a:spcPct val="90000"/>
              </a:lnSpc>
              <a:spcBef>
                <a:spcPts val="1000"/>
              </a:spcBef>
              <a:spcAft>
                <a:spcPts val="0"/>
              </a:spcAft>
              <a:buNone/>
            </a:pPr>
            <a:r>
              <a:rPr lang="en-US" sz="5120" b="1" dirty="0"/>
              <a:t>Federal Communications Commission (FCC)</a:t>
            </a:r>
            <a:endParaRPr sz="5120" b="1" dirty="0"/>
          </a:p>
          <a:p>
            <a:pPr marL="685800" lvl="0" indent="-594360" algn="l" rtl="0">
              <a:lnSpc>
                <a:spcPct val="90000"/>
              </a:lnSpc>
              <a:spcBef>
                <a:spcPts val="1000"/>
              </a:spcBef>
              <a:spcAft>
                <a:spcPts val="0"/>
              </a:spcAft>
              <a:buSzPct val="100000"/>
              <a:buChar char="•"/>
            </a:pPr>
            <a:r>
              <a:rPr lang="en-US" b="1" dirty="0"/>
              <a:t>$14 Billion:			Affordable Connectivity Fund (ACP)</a:t>
            </a:r>
            <a:endParaRPr b="1" dirty="0"/>
          </a:p>
          <a:p>
            <a:pPr marL="0" lvl="0" indent="0" algn="l" rtl="0">
              <a:lnSpc>
                <a:spcPct val="90000"/>
              </a:lnSpc>
              <a:spcBef>
                <a:spcPts val="1000"/>
              </a:spcBef>
              <a:spcAft>
                <a:spcPts val="0"/>
              </a:spcAft>
              <a:buClr>
                <a:schemeClr val="dk1"/>
              </a:buClr>
              <a:buSzPct val="100000"/>
              <a:buNone/>
            </a:pPr>
            <a:endParaRPr dirty="0"/>
          </a:p>
        </p:txBody>
      </p:sp>
      <p:sp>
        <p:nvSpPr>
          <p:cNvPr id="93" name="Google Shape;93;p3"/>
          <p:cNvSpPr txBox="1">
            <a:spLocks noGrp="1"/>
          </p:cNvSpPr>
          <p:nvPr>
            <p:ph type="sldNum" idx="12"/>
          </p:nvPr>
        </p:nvSpPr>
        <p:spPr>
          <a:xfrm>
            <a:off x="22250400" y="12712700"/>
            <a:ext cx="1346200" cy="73025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38dcb9e33e_2_15"/>
          <p:cNvSpPr txBox="1">
            <a:spLocks noGrp="1"/>
          </p:cNvSpPr>
          <p:nvPr>
            <p:ph type="title"/>
          </p:nvPr>
        </p:nvSpPr>
        <p:spPr>
          <a:xfrm>
            <a:off x="914400" y="914400"/>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i="0" u="none" strike="noStrike">
                <a:latin typeface="Calibri"/>
                <a:ea typeface="Calibri"/>
                <a:cs typeface="Calibri"/>
                <a:sym typeface="Calibri"/>
              </a:rPr>
              <a:t>Infrastructure Investment and Jobs Act (IIJA)</a:t>
            </a:r>
            <a:br>
              <a:rPr lang="en-US" b="0"/>
            </a:br>
            <a:br>
              <a:rPr lang="en-US"/>
            </a:br>
            <a:endParaRPr/>
          </a:p>
        </p:txBody>
      </p:sp>
      <p:sp>
        <p:nvSpPr>
          <p:cNvPr id="99" name="Google Shape;99;g138dcb9e33e_2_15"/>
          <p:cNvSpPr txBox="1">
            <a:spLocks noGrp="1"/>
          </p:cNvSpPr>
          <p:nvPr>
            <p:ph type="body" idx="1"/>
          </p:nvPr>
        </p:nvSpPr>
        <p:spPr>
          <a:xfrm>
            <a:off x="1178100" y="2286000"/>
            <a:ext cx="22292700" cy="10353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60193"/>
              <a:buNone/>
            </a:pPr>
            <a:r>
              <a:rPr lang="en-US" sz="7974" b="1">
                <a:solidFill>
                  <a:srgbClr val="7F6000"/>
                </a:solidFill>
              </a:rPr>
              <a:t>State Planning Requirements </a:t>
            </a:r>
            <a:endParaRPr sz="5120" b="1"/>
          </a:p>
          <a:p>
            <a:pPr marL="0" lvl="0" indent="0" algn="l" rtl="0">
              <a:lnSpc>
                <a:spcPct val="90000"/>
              </a:lnSpc>
              <a:spcBef>
                <a:spcPts val="1000"/>
              </a:spcBef>
              <a:spcAft>
                <a:spcPts val="0"/>
              </a:spcAft>
              <a:buClr>
                <a:schemeClr val="dk1"/>
              </a:buClr>
              <a:buSzPct val="100000"/>
              <a:buNone/>
            </a:pPr>
            <a:endParaRPr b="1"/>
          </a:p>
          <a:p>
            <a:pPr marL="0" lvl="0" indent="0" algn="l" rtl="0">
              <a:lnSpc>
                <a:spcPct val="90000"/>
              </a:lnSpc>
              <a:spcBef>
                <a:spcPts val="1000"/>
              </a:spcBef>
              <a:spcAft>
                <a:spcPts val="0"/>
              </a:spcAft>
              <a:buNone/>
            </a:pPr>
            <a:r>
              <a:rPr lang="en-US" b="1"/>
              <a:t>$42.5 Billion: State Broadband Equity, Access, and Deployment (BEAD)</a:t>
            </a:r>
            <a:endParaRPr b="1"/>
          </a:p>
          <a:p>
            <a:pPr marL="0" lvl="0" indent="0" algn="l" rtl="0">
              <a:lnSpc>
                <a:spcPct val="90000"/>
              </a:lnSpc>
              <a:spcBef>
                <a:spcPts val="1000"/>
              </a:spcBef>
              <a:spcAft>
                <a:spcPts val="0"/>
              </a:spcAft>
              <a:buNone/>
            </a:pPr>
            <a:endParaRPr b="1"/>
          </a:p>
          <a:p>
            <a:pPr marL="5029200" lvl="0" indent="-522934" algn="l" rtl="0">
              <a:lnSpc>
                <a:spcPct val="107000"/>
              </a:lnSpc>
              <a:spcBef>
                <a:spcPts val="0"/>
              </a:spcBef>
              <a:spcAft>
                <a:spcPts val="0"/>
              </a:spcAft>
              <a:buSzPct val="100000"/>
              <a:buFont typeface="Calibri"/>
              <a:buChar char="❏"/>
            </a:pPr>
            <a:r>
              <a:rPr lang="en-US" sz="5011">
                <a:latin typeface="Calibri"/>
                <a:ea typeface="Calibri"/>
                <a:cs typeface="Calibri"/>
                <a:sym typeface="Calibri"/>
              </a:rPr>
              <a:t>Eligible Entities that receive Initial Planning Funds must submit </a:t>
            </a:r>
            <a:r>
              <a:rPr lang="en-US" sz="5011"/>
              <a:t>a BEAD </a:t>
            </a:r>
            <a:r>
              <a:rPr lang="en-US" sz="5011">
                <a:latin typeface="Calibri"/>
                <a:ea typeface="Calibri"/>
                <a:cs typeface="Calibri"/>
                <a:sym typeface="Calibri"/>
              </a:rPr>
              <a:t>Five-Year Action Plans to NTIA no later than 270 days after receipt of </a:t>
            </a:r>
            <a:r>
              <a:rPr lang="en-US" sz="5011"/>
              <a:t>planning funds.( May 2023)</a:t>
            </a:r>
            <a:endParaRPr sz="5011">
              <a:latin typeface="Calibri"/>
              <a:ea typeface="Calibri"/>
              <a:cs typeface="Calibri"/>
              <a:sym typeface="Calibri"/>
            </a:endParaRPr>
          </a:p>
          <a:p>
            <a:pPr marL="5029200" lvl="0" indent="0" algn="l" rtl="0">
              <a:lnSpc>
                <a:spcPct val="107000"/>
              </a:lnSpc>
              <a:spcBef>
                <a:spcPts val="0"/>
              </a:spcBef>
              <a:spcAft>
                <a:spcPts val="0"/>
              </a:spcAft>
              <a:buNone/>
            </a:pPr>
            <a:endParaRPr sz="5011">
              <a:latin typeface="Calibri"/>
              <a:ea typeface="Calibri"/>
              <a:cs typeface="Calibri"/>
              <a:sym typeface="Calibri"/>
            </a:endParaRPr>
          </a:p>
          <a:p>
            <a:pPr marL="5029200" lvl="0" indent="-522934" algn="l" rtl="0">
              <a:lnSpc>
                <a:spcPct val="107000"/>
              </a:lnSpc>
              <a:spcBef>
                <a:spcPts val="0"/>
              </a:spcBef>
              <a:spcAft>
                <a:spcPts val="0"/>
              </a:spcAft>
              <a:buSzPct val="100000"/>
              <a:buFont typeface="Calibri"/>
              <a:buChar char="❏"/>
            </a:pPr>
            <a:r>
              <a:rPr lang="en-US" sz="5011"/>
              <a:t>Initial Proposals due 180 days after new FCC DATA broadband maps and funding amounts issues, based upon formula. (Late 2024)</a:t>
            </a:r>
            <a:endParaRPr sz="5011"/>
          </a:p>
          <a:p>
            <a:pPr marL="0" lvl="0" indent="0" algn="l" rtl="0">
              <a:lnSpc>
                <a:spcPct val="107000"/>
              </a:lnSpc>
              <a:spcBef>
                <a:spcPts val="0"/>
              </a:spcBef>
              <a:spcAft>
                <a:spcPts val="0"/>
              </a:spcAft>
              <a:buNone/>
            </a:pPr>
            <a:endParaRPr sz="5011"/>
          </a:p>
          <a:p>
            <a:pPr marL="5029200" lvl="0" indent="-522934" algn="l" rtl="0">
              <a:lnSpc>
                <a:spcPct val="107000"/>
              </a:lnSpc>
              <a:spcBef>
                <a:spcPts val="0"/>
              </a:spcBef>
              <a:spcAft>
                <a:spcPts val="0"/>
              </a:spcAft>
              <a:buSzPct val="100000"/>
              <a:buFont typeface="Calibri"/>
              <a:buChar char="❏"/>
            </a:pPr>
            <a:r>
              <a:rPr lang="en-US" sz="5011">
                <a:latin typeface="Calibri"/>
                <a:ea typeface="Calibri"/>
                <a:cs typeface="Calibri"/>
                <a:sym typeface="Calibri"/>
              </a:rPr>
              <a:t>Final Proposals </a:t>
            </a:r>
            <a:r>
              <a:rPr lang="en-US" sz="5011"/>
              <a:t>must be submitted to</a:t>
            </a:r>
            <a:r>
              <a:rPr lang="en-US" sz="5011">
                <a:latin typeface="Calibri"/>
                <a:ea typeface="Calibri"/>
                <a:cs typeface="Calibri"/>
                <a:sym typeface="Calibri"/>
              </a:rPr>
              <a:t> NTIA no later than 365 days after the approval of the Initial Proposal</a:t>
            </a:r>
            <a:r>
              <a:rPr lang="en-US" sz="5011"/>
              <a:t>. (Late 2025)</a:t>
            </a:r>
            <a:endParaRPr sz="5011"/>
          </a:p>
          <a:p>
            <a:pPr marL="0" lvl="0" indent="0" algn="l" rtl="0">
              <a:lnSpc>
                <a:spcPct val="107000"/>
              </a:lnSpc>
              <a:spcBef>
                <a:spcPts val="0"/>
              </a:spcBef>
              <a:spcAft>
                <a:spcPts val="0"/>
              </a:spcAft>
              <a:buNone/>
            </a:pPr>
            <a:endParaRPr sz="5011"/>
          </a:p>
          <a:p>
            <a:pPr marL="5029200" lvl="0" indent="-522934" algn="l" rtl="0">
              <a:lnSpc>
                <a:spcPct val="107000"/>
              </a:lnSpc>
              <a:spcBef>
                <a:spcPts val="0"/>
              </a:spcBef>
              <a:spcAft>
                <a:spcPts val="0"/>
              </a:spcAft>
              <a:buSzPct val="100000"/>
              <a:buChar char="❏"/>
            </a:pPr>
            <a:r>
              <a:rPr lang="en-US" sz="5011"/>
              <a:t>Final Funding: Four-Year Implementation. (2024 - 2026+)</a:t>
            </a:r>
            <a:endParaRPr sz="5011"/>
          </a:p>
          <a:p>
            <a:pPr marL="0" lvl="0" indent="0" algn="l" rtl="0">
              <a:lnSpc>
                <a:spcPct val="90000"/>
              </a:lnSpc>
              <a:spcBef>
                <a:spcPts val="1000"/>
              </a:spcBef>
              <a:spcAft>
                <a:spcPts val="0"/>
              </a:spcAft>
              <a:buClr>
                <a:schemeClr val="dk1"/>
              </a:buClr>
              <a:buSzPct val="100000"/>
              <a:buNone/>
            </a:pPr>
            <a:endParaRPr/>
          </a:p>
        </p:txBody>
      </p:sp>
      <p:sp>
        <p:nvSpPr>
          <p:cNvPr id="100" name="Google Shape;100;g138dcb9e33e_2_15"/>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38dcb9e33e_2_21"/>
          <p:cNvSpPr txBox="1">
            <a:spLocks noGrp="1"/>
          </p:cNvSpPr>
          <p:nvPr>
            <p:ph type="title"/>
          </p:nvPr>
        </p:nvSpPr>
        <p:spPr>
          <a:xfrm>
            <a:off x="914400" y="914400"/>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i="0" u="none" strike="noStrike">
                <a:latin typeface="Calibri"/>
                <a:ea typeface="Calibri"/>
                <a:cs typeface="Calibri"/>
                <a:sym typeface="Calibri"/>
              </a:rPr>
              <a:t>Infrastructure Investment and Jobs Act (IIJA)</a:t>
            </a:r>
            <a:br>
              <a:rPr lang="en-US" b="0"/>
            </a:br>
            <a:br>
              <a:rPr lang="en-US"/>
            </a:br>
            <a:endParaRPr/>
          </a:p>
        </p:txBody>
      </p:sp>
      <p:sp>
        <p:nvSpPr>
          <p:cNvPr id="106" name="Google Shape;106;g138dcb9e33e_2_21"/>
          <p:cNvSpPr txBox="1">
            <a:spLocks noGrp="1"/>
          </p:cNvSpPr>
          <p:nvPr>
            <p:ph type="body" idx="1"/>
          </p:nvPr>
        </p:nvSpPr>
        <p:spPr>
          <a:xfrm>
            <a:off x="1014325" y="2666850"/>
            <a:ext cx="20846100" cy="9735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800"/>
              <a:buNone/>
            </a:pPr>
            <a:r>
              <a:rPr lang="en-US" sz="7974" b="1">
                <a:solidFill>
                  <a:srgbClr val="7F6000"/>
                </a:solidFill>
              </a:rPr>
              <a:t>State DE Planning Requirements </a:t>
            </a:r>
            <a:endParaRPr sz="7974" b="1">
              <a:solidFill>
                <a:srgbClr val="7F6000"/>
              </a:solidFill>
            </a:endParaRPr>
          </a:p>
          <a:p>
            <a:pPr marL="0" lvl="0" indent="0" algn="l" rtl="0">
              <a:lnSpc>
                <a:spcPct val="90000"/>
              </a:lnSpc>
              <a:spcBef>
                <a:spcPts val="1000"/>
              </a:spcBef>
              <a:spcAft>
                <a:spcPts val="0"/>
              </a:spcAft>
              <a:buClr>
                <a:schemeClr val="dk1"/>
              </a:buClr>
              <a:buSzPts val="4800"/>
              <a:buNone/>
            </a:pPr>
            <a:endParaRPr sz="5120" b="1"/>
          </a:p>
          <a:p>
            <a:pPr marL="685800" lvl="0" indent="-685800" algn="l" rtl="0">
              <a:lnSpc>
                <a:spcPct val="90000"/>
              </a:lnSpc>
              <a:spcBef>
                <a:spcPts val="1000"/>
              </a:spcBef>
              <a:spcAft>
                <a:spcPts val="0"/>
              </a:spcAft>
              <a:buSzPts val="4800"/>
              <a:buChar char="•"/>
            </a:pPr>
            <a:r>
              <a:rPr lang="en-US" b="1"/>
              <a:t>$2.75 Billion:	Digital Equity Act Programs (DE)</a:t>
            </a:r>
            <a:endParaRPr b="1"/>
          </a:p>
          <a:p>
            <a:pPr marL="5257800" lvl="0" indent="0" algn="l" rtl="0">
              <a:lnSpc>
                <a:spcPct val="90000"/>
              </a:lnSpc>
              <a:spcBef>
                <a:spcPts val="1000"/>
              </a:spcBef>
              <a:spcAft>
                <a:spcPts val="0"/>
              </a:spcAft>
              <a:buNone/>
            </a:pPr>
            <a:r>
              <a:rPr lang="en-US" b="1"/>
              <a:t>$60 Million: 		State Planning Program</a:t>
            </a:r>
            <a:endParaRPr b="1"/>
          </a:p>
          <a:p>
            <a:pPr marL="5257800" lvl="0" indent="0" algn="l" rtl="0">
              <a:lnSpc>
                <a:spcPct val="90000"/>
              </a:lnSpc>
              <a:spcBef>
                <a:spcPts val="1000"/>
              </a:spcBef>
              <a:spcAft>
                <a:spcPts val="0"/>
              </a:spcAft>
              <a:buNone/>
            </a:pPr>
            <a:r>
              <a:rPr lang="en-US" b="1"/>
              <a:t>$1.44 Billion: 	State Capacity Program</a:t>
            </a:r>
            <a:endParaRPr b="1"/>
          </a:p>
          <a:p>
            <a:pPr marL="5257800" lvl="0" indent="0" algn="l" rtl="0">
              <a:lnSpc>
                <a:spcPct val="90000"/>
              </a:lnSpc>
              <a:spcBef>
                <a:spcPts val="1000"/>
              </a:spcBef>
              <a:spcAft>
                <a:spcPts val="0"/>
              </a:spcAft>
              <a:buNone/>
            </a:pPr>
            <a:r>
              <a:rPr lang="en-US" b="1"/>
              <a:t>$1.25 Billion:		Competitive Grant Program</a:t>
            </a:r>
            <a:endParaRPr b="1"/>
          </a:p>
          <a:p>
            <a:pPr marL="5257800" lvl="0" indent="0" algn="l" rtl="0">
              <a:lnSpc>
                <a:spcPct val="90000"/>
              </a:lnSpc>
              <a:spcBef>
                <a:spcPts val="1000"/>
              </a:spcBef>
              <a:spcAft>
                <a:spcPts val="0"/>
              </a:spcAft>
              <a:buNone/>
            </a:pPr>
            <a:endParaRPr/>
          </a:p>
          <a:p>
            <a:pPr marL="5943600" lvl="0" indent="-508000" algn="l" rtl="0">
              <a:lnSpc>
                <a:spcPct val="107000"/>
              </a:lnSpc>
              <a:spcBef>
                <a:spcPts val="0"/>
              </a:spcBef>
              <a:spcAft>
                <a:spcPts val="0"/>
              </a:spcAft>
              <a:buSzPts val="4400"/>
              <a:buFont typeface="Calibri"/>
              <a:buChar char="❏"/>
            </a:pPr>
            <a:r>
              <a:rPr lang="en-US" sz="4400">
                <a:latin typeface="Calibri"/>
                <a:ea typeface="Calibri"/>
                <a:cs typeface="Calibri"/>
                <a:sym typeface="Calibri"/>
              </a:rPr>
              <a:t>Eligible Entities that receive DE Planning Funds must submit DE Plans to NTIA no later than 12 months after receipt of </a:t>
            </a:r>
            <a:r>
              <a:rPr lang="en-US" sz="4400"/>
              <a:t>funds.</a:t>
            </a:r>
            <a:endParaRPr sz="4400"/>
          </a:p>
          <a:p>
            <a:pPr marL="5943600" lvl="0" indent="-508000" algn="l" rtl="0">
              <a:lnSpc>
                <a:spcPct val="107000"/>
              </a:lnSpc>
              <a:spcBef>
                <a:spcPts val="0"/>
              </a:spcBef>
              <a:spcAft>
                <a:spcPts val="0"/>
              </a:spcAft>
              <a:buSzPts val="4400"/>
              <a:buChar char="❏"/>
            </a:pPr>
            <a:r>
              <a:rPr lang="en-US" sz="4400"/>
              <a:t>States that fail to complete a DE Plan cannot compete for DE Implementation funds. </a:t>
            </a:r>
            <a:endParaRPr sz="4400"/>
          </a:p>
          <a:p>
            <a:pPr marL="0" lvl="0" indent="0" algn="l" rtl="0">
              <a:lnSpc>
                <a:spcPct val="90000"/>
              </a:lnSpc>
              <a:spcBef>
                <a:spcPts val="1000"/>
              </a:spcBef>
              <a:spcAft>
                <a:spcPts val="0"/>
              </a:spcAft>
              <a:buClr>
                <a:schemeClr val="dk1"/>
              </a:buClr>
              <a:buSzPts val="4800"/>
              <a:buNone/>
            </a:pPr>
            <a:endParaRPr/>
          </a:p>
        </p:txBody>
      </p:sp>
      <p:sp>
        <p:nvSpPr>
          <p:cNvPr id="107" name="Google Shape;107;g138dcb9e33e_2_21"/>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14b203f2416_0_0"/>
          <p:cNvSpPr txBox="1">
            <a:spLocks noGrp="1"/>
          </p:cNvSpPr>
          <p:nvPr>
            <p:ph type="title"/>
          </p:nvPr>
        </p:nvSpPr>
        <p:spPr>
          <a:xfrm>
            <a:off x="914400" y="914400"/>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a:t>Key Planning Partners</a:t>
            </a:r>
            <a:endParaRPr/>
          </a:p>
          <a:p>
            <a:pPr marL="0" lvl="0" indent="0" algn="l" rtl="0">
              <a:lnSpc>
                <a:spcPct val="90000"/>
              </a:lnSpc>
              <a:spcBef>
                <a:spcPts val="0"/>
              </a:spcBef>
              <a:spcAft>
                <a:spcPts val="0"/>
              </a:spcAft>
              <a:buClr>
                <a:srgbClr val="003B5C"/>
              </a:buClr>
              <a:buSzPct val="100000"/>
              <a:buFont typeface="Calibri"/>
              <a:buNone/>
            </a:pPr>
            <a:br>
              <a:rPr lang="en-US" b="0"/>
            </a:br>
            <a:br>
              <a:rPr lang="en-US"/>
            </a:br>
            <a:endParaRPr/>
          </a:p>
        </p:txBody>
      </p:sp>
      <p:sp>
        <p:nvSpPr>
          <p:cNvPr id="113" name="Google Shape;113;g14b203f2416_0_0"/>
          <p:cNvSpPr txBox="1">
            <a:spLocks noGrp="1"/>
          </p:cNvSpPr>
          <p:nvPr>
            <p:ph type="body" idx="1"/>
          </p:nvPr>
        </p:nvSpPr>
        <p:spPr>
          <a:xfrm>
            <a:off x="1014325" y="2666850"/>
            <a:ext cx="20846100" cy="8382300"/>
          </a:xfrm>
          <a:prstGeom prst="rect">
            <a:avLst/>
          </a:prstGeom>
          <a:noFill/>
          <a:ln>
            <a:noFill/>
          </a:ln>
        </p:spPr>
        <p:txBody>
          <a:bodyPr spcFirstLastPara="1" wrap="square" lIns="91425" tIns="45700" rIns="91425" bIns="45700" anchor="t" anchorCtr="0">
            <a:normAutofit/>
          </a:bodyPr>
          <a:lstStyle/>
          <a:p>
            <a:pPr marL="685800" lvl="0" indent="-685800" algn="l" rtl="0">
              <a:lnSpc>
                <a:spcPct val="90000"/>
              </a:lnSpc>
              <a:spcBef>
                <a:spcPts val="1000"/>
              </a:spcBef>
              <a:spcAft>
                <a:spcPts val="0"/>
              </a:spcAft>
              <a:buClr>
                <a:schemeClr val="dk1"/>
              </a:buClr>
              <a:buSzPts val="4800"/>
              <a:buChar char="•"/>
            </a:pPr>
            <a:r>
              <a:rPr lang="en-US" b="1"/>
              <a:t>WV </a:t>
            </a:r>
            <a:r>
              <a:rPr lang="en-US" sz="4900" b="1"/>
              <a:t>Office of Broadband </a:t>
            </a:r>
            <a:endParaRPr sz="4900" b="1"/>
          </a:p>
          <a:p>
            <a:pPr marL="685800" lvl="0" indent="-692150" algn="l" rtl="0">
              <a:lnSpc>
                <a:spcPct val="90000"/>
              </a:lnSpc>
              <a:spcBef>
                <a:spcPts val="1000"/>
              </a:spcBef>
              <a:spcAft>
                <a:spcPts val="0"/>
              </a:spcAft>
              <a:buSzPts val="4900"/>
              <a:buChar char="•"/>
            </a:pPr>
            <a:r>
              <a:rPr lang="en-US" sz="4900" b="1"/>
              <a:t>WV Broadband Enhancement Council</a:t>
            </a:r>
            <a:endParaRPr sz="4900" b="1"/>
          </a:p>
          <a:p>
            <a:pPr marL="685800" lvl="0" indent="-692150" algn="l" rtl="0">
              <a:lnSpc>
                <a:spcPct val="90000"/>
              </a:lnSpc>
              <a:spcBef>
                <a:spcPts val="1000"/>
              </a:spcBef>
              <a:spcAft>
                <a:spcPts val="0"/>
              </a:spcAft>
              <a:buSzPts val="4900"/>
              <a:buChar char="•"/>
            </a:pPr>
            <a:r>
              <a:rPr lang="en-US" sz="4900" b="1"/>
              <a:t>Tilson Technology Management, Inc.</a:t>
            </a:r>
            <a:endParaRPr sz="4900" b="1"/>
          </a:p>
          <a:p>
            <a:pPr marL="685800" lvl="0" indent="-692150" algn="l" rtl="0">
              <a:lnSpc>
                <a:spcPct val="90000"/>
              </a:lnSpc>
              <a:spcBef>
                <a:spcPts val="1000"/>
              </a:spcBef>
              <a:spcAft>
                <a:spcPts val="0"/>
              </a:spcAft>
              <a:buSzPts val="4900"/>
              <a:buChar char="•"/>
            </a:pPr>
            <a:r>
              <a:rPr lang="en-US" sz="4900" b="1"/>
              <a:t>WV Regional Planning and Development Councils</a:t>
            </a:r>
            <a:endParaRPr sz="4900" b="1"/>
          </a:p>
          <a:p>
            <a:pPr marL="685800" lvl="0" indent="-692150" algn="l" rtl="0">
              <a:lnSpc>
                <a:spcPct val="90000"/>
              </a:lnSpc>
              <a:spcBef>
                <a:spcPts val="1000"/>
              </a:spcBef>
              <a:spcAft>
                <a:spcPts val="0"/>
              </a:spcAft>
              <a:buSzPts val="4900"/>
              <a:buChar char="•"/>
            </a:pPr>
            <a:r>
              <a:rPr lang="en-US" sz="4900" b="1"/>
              <a:t>WV Economic Development Council</a:t>
            </a:r>
            <a:endParaRPr sz="4900" b="1"/>
          </a:p>
          <a:p>
            <a:pPr marL="685800" lvl="0" indent="-692150" algn="l" rtl="0">
              <a:lnSpc>
                <a:spcPct val="90000"/>
              </a:lnSpc>
              <a:spcBef>
                <a:spcPts val="1000"/>
              </a:spcBef>
              <a:spcAft>
                <a:spcPts val="0"/>
              </a:spcAft>
              <a:buSzPts val="4900"/>
              <a:buChar char="•"/>
            </a:pPr>
            <a:r>
              <a:rPr lang="en-US" sz="4900" b="1"/>
              <a:t>West Virginia University, StartUp WV</a:t>
            </a:r>
            <a:endParaRPr sz="4900" b="1"/>
          </a:p>
          <a:p>
            <a:pPr marL="685800" lvl="0" indent="-692150" algn="l" rtl="0">
              <a:lnSpc>
                <a:spcPct val="90000"/>
              </a:lnSpc>
              <a:spcBef>
                <a:spcPts val="1000"/>
              </a:spcBef>
              <a:spcAft>
                <a:spcPts val="0"/>
              </a:spcAft>
              <a:buSzPts val="4900"/>
              <a:buChar char="•"/>
            </a:pPr>
            <a:r>
              <a:rPr lang="en-US" sz="4900" b="1"/>
              <a:t>Marshall University, CBER</a:t>
            </a:r>
            <a:endParaRPr sz="4900" b="1"/>
          </a:p>
          <a:p>
            <a:pPr marL="685800" lvl="0" indent="-692150" algn="l" rtl="0">
              <a:lnSpc>
                <a:spcPct val="90000"/>
              </a:lnSpc>
              <a:spcBef>
                <a:spcPts val="1000"/>
              </a:spcBef>
              <a:spcAft>
                <a:spcPts val="0"/>
              </a:spcAft>
              <a:buSzPts val="4900"/>
              <a:buChar char="•"/>
            </a:pPr>
            <a:r>
              <a:rPr lang="en-US" sz="4900" b="1"/>
              <a:t>Regional Optical Communications (ROC)</a:t>
            </a:r>
            <a:endParaRPr sz="4900" b="1"/>
          </a:p>
          <a:p>
            <a:pPr marL="685800" lvl="0" indent="-692150" algn="l" rtl="0">
              <a:lnSpc>
                <a:spcPct val="90000"/>
              </a:lnSpc>
              <a:spcBef>
                <a:spcPts val="1000"/>
              </a:spcBef>
              <a:spcAft>
                <a:spcPts val="0"/>
              </a:spcAft>
              <a:buSzPts val="4900"/>
              <a:buChar char="•"/>
            </a:pPr>
            <a:r>
              <a:rPr lang="en-US" sz="4900" b="1"/>
              <a:t>The Thrasher Group</a:t>
            </a:r>
            <a:endParaRPr sz="4900" b="1"/>
          </a:p>
          <a:p>
            <a:pPr marL="0" lvl="0" indent="0" algn="l" rtl="0">
              <a:lnSpc>
                <a:spcPct val="90000"/>
              </a:lnSpc>
              <a:spcBef>
                <a:spcPts val="1000"/>
              </a:spcBef>
              <a:spcAft>
                <a:spcPts val="0"/>
              </a:spcAft>
              <a:buClr>
                <a:schemeClr val="dk1"/>
              </a:buClr>
              <a:buSzPts val="4800"/>
              <a:buNone/>
            </a:pPr>
            <a:endParaRPr/>
          </a:p>
        </p:txBody>
      </p:sp>
      <p:sp>
        <p:nvSpPr>
          <p:cNvPr id="114" name="Google Shape;114;g14b203f2416_0_0"/>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38dcb9e33e_2_0"/>
          <p:cNvSpPr txBox="1">
            <a:spLocks noGrp="1"/>
          </p:cNvSpPr>
          <p:nvPr>
            <p:ph type="title"/>
          </p:nvPr>
        </p:nvSpPr>
        <p:spPr>
          <a:xfrm>
            <a:off x="914400" y="914400"/>
            <a:ext cx="22682100" cy="13716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5C"/>
              </a:buClr>
              <a:buSzPct val="100000"/>
              <a:buFont typeface="Calibri"/>
              <a:buNone/>
            </a:pPr>
            <a:r>
              <a:rPr lang="en-US"/>
              <a:t>Steering Committee</a:t>
            </a:r>
            <a:br>
              <a:rPr lang="en-US" b="0"/>
            </a:br>
            <a:br>
              <a:rPr lang="en-US"/>
            </a:br>
            <a:endParaRPr/>
          </a:p>
        </p:txBody>
      </p:sp>
      <p:sp>
        <p:nvSpPr>
          <p:cNvPr id="120" name="Google Shape;120;g138dcb9e33e_2_0"/>
          <p:cNvSpPr txBox="1">
            <a:spLocks noGrp="1"/>
          </p:cNvSpPr>
          <p:nvPr>
            <p:ph type="body" idx="1"/>
          </p:nvPr>
        </p:nvSpPr>
        <p:spPr>
          <a:xfrm>
            <a:off x="1014325" y="2666850"/>
            <a:ext cx="20846100" cy="8382300"/>
          </a:xfrm>
          <a:prstGeom prst="rect">
            <a:avLst/>
          </a:prstGeom>
          <a:noFill/>
          <a:ln>
            <a:noFill/>
          </a:ln>
        </p:spPr>
        <p:txBody>
          <a:bodyPr spcFirstLastPara="1" wrap="square" lIns="91425" tIns="45700" rIns="91425" bIns="45700" anchor="t" anchorCtr="0">
            <a:normAutofit/>
          </a:bodyPr>
          <a:lstStyle/>
          <a:p>
            <a:pPr marL="0" lvl="0" indent="-311150" algn="l" rtl="0">
              <a:spcBef>
                <a:spcPts val="1000"/>
              </a:spcBef>
              <a:spcAft>
                <a:spcPts val="0"/>
              </a:spcAft>
              <a:buSzPts val="4900"/>
              <a:buChar char="•"/>
            </a:pPr>
            <a:r>
              <a:rPr lang="en-US" sz="4900" b="1" dirty="0"/>
              <a:t>WV Broadband Enhancement Council</a:t>
            </a:r>
            <a:endParaRPr sz="4900" b="1" dirty="0"/>
          </a:p>
          <a:p>
            <a:pPr marL="0" lvl="0" indent="-311150" algn="l" rtl="0">
              <a:spcBef>
                <a:spcPts val="1000"/>
              </a:spcBef>
              <a:spcAft>
                <a:spcPts val="0"/>
              </a:spcAft>
              <a:buSzPts val="4900"/>
              <a:buChar char="•"/>
            </a:pPr>
            <a:r>
              <a:rPr lang="en-US" sz="4900" b="1" dirty="0"/>
              <a:t>WV Library Commission</a:t>
            </a:r>
            <a:endParaRPr sz="4900" b="1" dirty="0"/>
          </a:p>
          <a:p>
            <a:pPr marL="0" lvl="0" indent="-311150" algn="l" rtl="0">
              <a:spcBef>
                <a:spcPts val="1000"/>
              </a:spcBef>
              <a:spcAft>
                <a:spcPts val="0"/>
              </a:spcAft>
              <a:buSzPts val="4900"/>
              <a:buChar char="•"/>
            </a:pPr>
            <a:r>
              <a:rPr lang="en-US" sz="4900" b="1" dirty="0"/>
              <a:t>Generation WV</a:t>
            </a:r>
            <a:endParaRPr sz="4900" b="1" dirty="0"/>
          </a:p>
          <a:p>
            <a:pPr marL="0" lvl="0" indent="-311150" algn="l" rtl="0">
              <a:spcBef>
                <a:spcPts val="1000"/>
              </a:spcBef>
              <a:spcAft>
                <a:spcPts val="0"/>
              </a:spcAft>
              <a:buSzPts val="4900"/>
              <a:buChar char="•"/>
            </a:pPr>
            <a:r>
              <a:rPr lang="en-US" sz="4900" b="1" dirty="0"/>
              <a:t>AARP WV</a:t>
            </a:r>
            <a:endParaRPr b="1" dirty="0"/>
          </a:p>
          <a:p>
            <a:pPr marL="0" lvl="0" indent="0" algn="l" rtl="0">
              <a:lnSpc>
                <a:spcPct val="90000"/>
              </a:lnSpc>
              <a:spcBef>
                <a:spcPts val="1000"/>
              </a:spcBef>
              <a:spcAft>
                <a:spcPts val="0"/>
              </a:spcAft>
              <a:buClr>
                <a:schemeClr val="dk1"/>
              </a:buClr>
              <a:buSzPts val="4800"/>
              <a:buNone/>
            </a:pPr>
            <a:endParaRPr dirty="0"/>
          </a:p>
        </p:txBody>
      </p:sp>
      <p:sp>
        <p:nvSpPr>
          <p:cNvPr id="121" name="Google Shape;121;g138dcb9e33e_2_0"/>
          <p:cNvSpPr txBox="1">
            <a:spLocks noGrp="1"/>
          </p:cNvSpPr>
          <p:nvPr>
            <p:ph type="sldNum" idx="12"/>
          </p:nvPr>
        </p:nvSpPr>
        <p:spPr>
          <a:xfrm>
            <a:off x="22250400" y="12712700"/>
            <a:ext cx="1346100" cy="730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Titles">
  <a:themeElements>
    <a:clrScheme name="WV Development Office">
      <a:dk1>
        <a:srgbClr val="5D5C5D"/>
      </a:dk1>
      <a:lt1>
        <a:srgbClr val="FFFFFF"/>
      </a:lt1>
      <a:dk2>
        <a:srgbClr val="443946"/>
      </a:dk2>
      <a:lt2>
        <a:srgbClr val="FFFFFF"/>
      </a:lt2>
      <a:accent1>
        <a:srgbClr val="003A5D"/>
      </a:accent1>
      <a:accent2>
        <a:srgbClr val="D8C07E"/>
      </a:accent2>
      <a:accent3>
        <a:srgbClr val="4E7C98"/>
      </a:accent3>
      <a:accent4>
        <a:srgbClr val="BD9B60"/>
      </a:accent4>
      <a:accent5>
        <a:srgbClr val="D29847"/>
      </a:accent5>
      <a:accent6>
        <a:srgbClr val="90723C"/>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V Development Office">
      <a:majorFont>
        <a:latin typeface="Proxima Nova Blac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O_PowerPoint  -  Read-Only" id="{6A1303FD-40A2-4613-9518-3E6A07A06160}" vid="{98302238-11BA-4323-9705-471B142CB865}"/>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1527</Words>
  <Application>Microsoft Office PowerPoint</Application>
  <PresentationFormat>Custom</PresentationFormat>
  <Paragraphs>274</Paragraphs>
  <Slides>30</Slides>
  <Notes>30</Notes>
  <HiddenSlides>3</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Calibri</vt:lpstr>
      <vt:lpstr>Proxima Nova Extrabold</vt:lpstr>
      <vt:lpstr>Source Sans Pro Light</vt:lpstr>
      <vt:lpstr>Courier New</vt:lpstr>
      <vt:lpstr>Proxima Nova Black</vt:lpstr>
      <vt:lpstr>Libre Franklin Medium</vt:lpstr>
      <vt:lpstr>Arial</vt:lpstr>
      <vt:lpstr>Proxima Nova</vt:lpstr>
      <vt:lpstr>Cailbri</vt:lpstr>
      <vt:lpstr>Titles</vt:lpstr>
      <vt:lpstr>Custom Design</vt:lpstr>
      <vt:lpstr>2_Custom Design</vt:lpstr>
      <vt:lpstr>1_Custom Design</vt:lpstr>
      <vt:lpstr>PowerPoint Presentation</vt:lpstr>
      <vt:lpstr>PowerPoint Presentation</vt:lpstr>
      <vt:lpstr>PowerPoint Presentation</vt:lpstr>
      <vt:lpstr>WVBIP Funded to Date $  90 Million  ARPA SLFRF $136 Million ARPA CPF </vt:lpstr>
      <vt:lpstr>Infrastructure Investment and Jobs Act (IIJA)  </vt:lpstr>
      <vt:lpstr>Infrastructure Investment and Jobs Act (IIJA)  </vt:lpstr>
      <vt:lpstr>Infrastructure Investment and Jobs Act (IIJA)  </vt:lpstr>
      <vt:lpstr>Key Planning Partners   </vt:lpstr>
      <vt:lpstr>Steering Committee  </vt:lpstr>
      <vt:lpstr>PowerPoint Presentation</vt:lpstr>
      <vt:lpstr> </vt:lpstr>
      <vt:lpstr> </vt:lpstr>
      <vt:lpstr> </vt:lpstr>
      <vt:lpstr> </vt:lpstr>
      <vt:lpstr>PowerPoint Presentation</vt:lpstr>
      <vt:lpstr>All State DE Plans Must Include  </vt:lpstr>
      <vt:lpstr>West Virginia’s DE Planning Elements</vt:lpstr>
      <vt:lpstr>Tentative Community Outreach Locations</vt:lpstr>
      <vt:lpstr>PowerPoint Presentation</vt:lpstr>
      <vt:lpstr>What is the BEAD Program?</vt:lpstr>
      <vt:lpstr> </vt:lpstr>
      <vt:lpstr>WV BEAD Planning Elements</vt:lpstr>
      <vt:lpstr>HIGHLY SKILLED WORKFORCE PLAN</vt:lpstr>
      <vt:lpstr>BEAD &amp; Digital Equity Plan Alignment</vt:lpstr>
      <vt:lpstr>PERIOD OF PERFORMANCE for DE &amp; BEAD</vt:lpstr>
      <vt:lpstr>Next Steps for WV Broadband and RPDCs</vt:lpstr>
      <vt:lpstr>Next Steps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 Feit</dc:creator>
  <cp:lastModifiedBy>Workman, Kelly A</cp:lastModifiedBy>
  <cp:revision>3</cp:revision>
  <dcterms:created xsi:type="dcterms:W3CDTF">2021-07-14T17:15:46Z</dcterms:created>
  <dcterms:modified xsi:type="dcterms:W3CDTF">2022-09-07T15:40:21Z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0x010100D4700463E48B92478BD4712B14C99074</vt:lpwstr>
  </property>
  <property fmtid="{D5CDD505-2E9C-101B-9397-08002B2CF9AE}" pid="3" name="MediaServiceImageTags">
    <vt:lpwstr/>
  </property>
</Properties>
</file>